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57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4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E7DF23-9CCB-15A1-D2D5-233C83E50CA3}" v="88" dt="2022-11-09T23:45:39.5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4" d="100"/>
          <a:sy n="94" d="100"/>
        </p:scale>
        <p:origin x="6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Cox" userId="S::ron.cox@divergence.one::313a519c-db4a-4375-b0fc-90bb5b267b30" providerId="AD" clId="Web-{5FE7DF23-9CCB-15A1-D2D5-233C83E50CA3}"/>
    <pc:docChg chg="addSld delSld modSld addMainMaster">
      <pc:chgData name="Ron Cox" userId="S::ron.cox@divergence.one::313a519c-db4a-4375-b0fc-90bb5b267b30" providerId="AD" clId="Web-{5FE7DF23-9CCB-15A1-D2D5-233C83E50CA3}" dt="2022-11-09T23:45:39.518" v="112"/>
      <pc:docMkLst>
        <pc:docMk/>
      </pc:docMkLst>
      <pc:sldChg chg="addSp delSp modSp">
        <pc:chgData name="Ron Cox" userId="S::ron.cox@divergence.one::313a519c-db4a-4375-b0fc-90bb5b267b30" providerId="AD" clId="Web-{5FE7DF23-9CCB-15A1-D2D5-233C83E50CA3}" dt="2022-11-09T23:19:47.222" v="0"/>
        <pc:sldMkLst>
          <pc:docMk/>
          <pc:sldMk cId="3951120565" sldId="257"/>
        </pc:sldMkLst>
        <pc:spChg chg="mod">
          <ac:chgData name="Ron Cox" userId="S::ron.cox@divergence.one::313a519c-db4a-4375-b0fc-90bb5b267b30" providerId="AD" clId="Web-{5FE7DF23-9CCB-15A1-D2D5-233C83E50CA3}" dt="2022-11-09T23:19:47.222" v="0"/>
          <ac:spMkLst>
            <pc:docMk/>
            <pc:sldMk cId="3951120565" sldId="257"/>
            <ac:spMk id="2" creationId="{00000000-0000-0000-0000-000000000000}"/>
          </ac:spMkLst>
        </pc:spChg>
        <pc:spChg chg="del">
          <ac:chgData name="Ron Cox" userId="S::ron.cox@divergence.one::313a519c-db4a-4375-b0fc-90bb5b267b30" providerId="AD" clId="Web-{5FE7DF23-9CCB-15A1-D2D5-233C83E50CA3}" dt="2022-11-09T23:19:47.222" v="0"/>
          <ac:spMkLst>
            <pc:docMk/>
            <pc:sldMk cId="3951120565" sldId="257"/>
            <ac:spMk id="9" creationId="{26B4480E-B7FF-4481-890E-043A69AE6FE2}"/>
          </ac:spMkLst>
        </pc:spChg>
        <pc:spChg chg="del">
          <ac:chgData name="Ron Cox" userId="S::ron.cox@divergence.one::313a519c-db4a-4375-b0fc-90bb5b267b30" providerId="AD" clId="Web-{5FE7DF23-9CCB-15A1-D2D5-233C83E50CA3}" dt="2022-11-09T23:19:47.222" v="0"/>
          <ac:spMkLst>
            <pc:docMk/>
            <pc:sldMk cId="3951120565" sldId="257"/>
            <ac:spMk id="11" creationId="{64C13BAB-7C00-4D21-A857-E3D41C0A2A66}"/>
          </ac:spMkLst>
        </pc:spChg>
        <pc:spChg chg="del">
          <ac:chgData name="Ron Cox" userId="S::ron.cox@divergence.one::313a519c-db4a-4375-b0fc-90bb5b267b30" providerId="AD" clId="Web-{5FE7DF23-9CCB-15A1-D2D5-233C83E50CA3}" dt="2022-11-09T23:19:47.222" v="0"/>
          <ac:spMkLst>
            <pc:docMk/>
            <pc:sldMk cId="3951120565" sldId="257"/>
            <ac:spMk id="13" creationId="{1F1FF39A-AC3C-4066-9D4C-519AA22812EA}"/>
          </ac:spMkLst>
        </pc:spChg>
        <pc:spChg chg="add">
          <ac:chgData name="Ron Cox" userId="S::ron.cox@divergence.one::313a519c-db4a-4375-b0fc-90bb5b267b30" providerId="AD" clId="Web-{5FE7DF23-9CCB-15A1-D2D5-233C83E50CA3}" dt="2022-11-09T23:19:47.222" v="0"/>
          <ac:spMkLst>
            <pc:docMk/>
            <pc:sldMk cId="3951120565" sldId="257"/>
            <ac:spMk id="18" creationId="{26B4480E-B7FF-4481-890E-043A69AE6FE2}"/>
          </ac:spMkLst>
        </pc:spChg>
        <pc:spChg chg="add">
          <ac:chgData name="Ron Cox" userId="S::ron.cox@divergence.one::313a519c-db4a-4375-b0fc-90bb5b267b30" providerId="AD" clId="Web-{5FE7DF23-9CCB-15A1-D2D5-233C83E50CA3}" dt="2022-11-09T23:19:47.222" v="0"/>
          <ac:spMkLst>
            <pc:docMk/>
            <pc:sldMk cId="3951120565" sldId="257"/>
            <ac:spMk id="20" creationId="{64C13BAB-7C00-4D21-A857-E3D41C0A2A66}"/>
          </ac:spMkLst>
        </pc:spChg>
        <pc:spChg chg="add">
          <ac:chgData name="Ron Cox" userId="S::ron.cox@divergence.one::313a519c-db4a-4375-b0fc-90bb5b267b30" providerId="AD" clId="Web-{5FE7DF23-9CCB-15A1-D2D5-233C83E50CA3}" dt="2022-11-09T23:19:47.222" v="0"/>
          <ac:spMkLst>
            <pc:docMk/>
            <pc:sldMk cId="3951120565" sldId="257"/>
            <ac:spMk id="22" creationId="{5488635B-5F1E-450D-988C-60E58FE536B2}"/>
          </ac:spMkLst>
        </pc:spChg>
        <pc:spChg chg="add">
          <ac:chgData name="Ron Cox" userId="S::ron.cox@divergence.one::313a519c-db4a-4375-b0fc-90bb5b267b30" providerId="AD" clId="Web-{5FE7DF23-9CCB-15A1-D2D5-233C83E50CA3}" dt="2022-11-09T23:19:47.222" v="0"/>
          <ac:spMkLst>
            <pc:docMk/>
            <pc:sldMk cId="3951120565" sldId="257"/>
            <ac:spMk id="24" creationId="{1F1FF39A-AC3C-4066-9D4C-519AA22812EA}"/>
          </ac:spMkLst>
        </pc:spChg>
        <pc:spChg chg="add">
          <ac:chgData name="Ron Cox" userId="S::ron.cox@divergence.one::313a519c-db4a-4375-b0fc-90bb5b267b30" providerId="AD" clId="Web-{5FE7DF23-9CCB-15A1-D2D5-233C83E50CA3}" dt="2022-11-09T23:19:47.222" v="0"/>
          <ac:spMkLst>
            <pc:docMk/>
            <pc:sldMk cId="3951120565" sldId="257"/>
            <ac:spMk id="26" creationId="{6194F1D8-917A-408B-9C96-873AE00BF840}"/>
          </ac:spMkLst>
        </pc:spChg>
        <pc:picChg chg="mod">
          <ac:chgData name="Ron Cox" userId="S::ron.cox@divergence.one::313a519c-db4a-4375-b0fc-90bb5b267b30" providerId="AD" clId="Web-{5FE7DF23-9CCB-15A1-D2D5-233C83E50CA3}" dt="2022-11-09T23:19:47.222" v="0"/>
          <ac:picMkLst>
            <pc:docMk/>
            <pc:sldMk cId="3951120565" sldId="257"/>
            <ac:picMk id="3" creationId="{2C5B760B-D384-7567-24CE-8418916E54A9}"/>
          </ac:picMkLst>
        </pc:picChg>
      </pc:sldChg>
      <pc:sldChg chg="addSp modSp mod setClrOvrMap">
        <pc:chgData name="Ron Cox" userId="S::ron.cox@divergence.one::313a519c-db4a-4375-b0fc-90bb5b267b30" providerId="AD" clId="Web-{5FE7DF23-9CCB-15A1-D2D5-233C83E50CA3}" dt="2022-11-09T23:22:51.900" v="3"/>
        <pc:sldMkLst>
          <pc:docMk/>
          <pc:sldMk cId="1715272690" sldId="263"/>
        </pc:sldMkLst>
        <pc:spChg chg="mod">
          <ac:chgData name="Ron Cox" userId="S::ron.cox@divergence.one::313a519c-db4a-4375-b0fc-90bb5b267b30" providerId="AD" clId="Web-{5FE7DF23-9CCB-15A1-D2D5-233C83E50CA3}" dt="2022-11-09T23:22:51.900" v="3"/>
          <ac:spMkLst>
            <pc:docMk/>
            <pc:sldMk cId="1715272690" sldId="263"/>
            <ac:spMk id="2" creationId="{00000000-0000-0000-0000-000000000000}"/>
          </ac:spMkLst>
        </pc:spChg>
        <pc:spChg chg="add">
          <ac:chgData name="Ron Cox" userId="S::ron.cox@divergence.one::313a519c-db4a-4375-b0fc-90bb5b267b30" providerId="AD" clId="Web-{5FE7DF23-9CCB-15A1-D2D5-233C83E50CA3}" dt="2022-11-09T23:22:51.900" v="3"/>
          <ac:spMkLst>
            <pc:docMk/>
            <pc:sldMk cId="1715272690" sldId="263"/>
            <ac:spMk id="31" creationId="{ADB08581-279A-478B-83DD-945E4CB34E45}"/>
          </ac:spMkLst>
        </pc:spChg>
        <pc:spChg chg="add">
          <ac:chgData name="Ron Cox" userId="S::ron.cox@divergence.one::313a519c-db4a-4375-b0fc-90bb5b267b30" providerId="AD" clId="Web-{5FE7DF23-9CCB-15A1-D2D5-233C83E50CA3}" dt="2022-11-09T23:22:51.900" v="3"/>
          <ac:spMkLst>
            <pc:docMk/>
            <pc:sldMk cId="1715272690" sldId="263"/>
            <ac:spMk id="33" creationId="{21E40D98-2DD7-4DBC-9170-584D5BA2D395}"/>
          </ac:spMkLst>
        </pc:spChg>
        <pc:spChg chg="add">
          <ac:chgData name="Ron Cox" userId="S::ron.cox@divergence.one::313a519c-db4a-4375-b0fc-90bb5b267b30" providerId="AD" clId="Web-{5FE7DF23-9CCB-15A1-D2D5-233C83E50CA3}" dt="2022-11-09T23:22:51.900" v="3"/>
          <ac:spMkLst>
            <pc:docMk/>
            <pc:sldMk cId="1715272690" sldId="263"/>
            <ac:spMk id="35" creationId="{56F5A787-B406-4A79-B561-57041C4B02A0}"/>
          </ac:spMkLst>
        </pc:spChg>
        <pc:graphicFrameChg chg="mod ord modGraphic">
          <ac:chgData name="Ron Cox" userId="S::ron.cox@divergence.one::313a519c-db4a-4375-b0fc-90bb5b267b30" providerId="AD" clId="Web-{5FE7DF23-9CCB-15A1-D2D5-233C83E50CA3}" dt="2022-11-09T23:22:51.900" v="3"/>
          <ac:graphicFrameMkLst>
            <pc:docMk/>
            <pc:sldMk cId="1715272690" sldId="263"/>
            <ac:graphicFrameMk id="6" creationId="{4AB77C7F-2D75-6804-A85E-DE72C6DF97FF}"/>
          </ac:graphicFrameMkLst>
        </pc:graphicFrameChg>
        <pc:picChg chg="add mod ord">
          <ac:chgData name="Ron Cox" userId="S::ron.cox@divergence.one::313a519c-db4a-4375-b0fc-90bb5b267b30" providerId="AD" clId="Web-{5FE7DF23-9CCB-15A1-D2D5-233C83E50CA3}" dt="2022-11-09T23:22:51.900" v="3"/>
          <ac:picMkLst>
            <pc:docMk/>
            <pc:sldMk cId="1715272690" sldId="263"/>
            <ac:picMk id="25" creationId="{7AC3BA0B-31BA-C9F9-5333-311E613972E1}"/>
          </ac:picMkLst>
        </pc:picChg>
        <pc:picChg chg="add mod">
          <ac:chgData name="Ron Cox" userId="S::ron.cox@divergence.one::313a519c-db4a-4375-b0fc-90bb5b267b30" providerId="AD" clId="Web-{5FE7DF23-9CCB-15A1-D2D5-233C83E50CA3}" dt="2022-11-09T23:22:51.900" v="3"/>
          <ac:picMkLst>
            <pc:docMk/>
            <pc:sldMk cId="1715272690" sldId="263"/>
            <ac:picMk id="26" creationId="{246950BB-A18E-E95B-688E-C58BF9613148}"/>
          </ac:picMkLst>
        </pc:picChg>
      </pc:sldChg>
      <pc:sldChg chg="addSp delSp modSp mod setBg setClrOvrMap">
        <pc:chgData name="Ron Cox" userId="S::ron.cox@divergence.one::313a519c-db4a-4375-b0fc-90bb5b267b30" providerId="AD" clId="Web-{5FE7DF23-9CCB-15A1-D2D5-233C83E50CA3}" dt="2022-11-09T23:24:15.558" v="4"/>
        <pc:sldMkLst>
          <pc:docMk/>
          <pc:sldMk cId="3299178593" sldId="264"/>
        </pc:sldMkLst>
        <pc:spChg chg="mod">
          <ac:chgData name="Ron Cox" userId="S::ron.cox@divergence.one::313a519c-db4a-4375-b0fc-90bb5b267b30" providerId="AD" clId="Web-{5FE7DF23-9CCB-15A1-D2D5-233C83E50CA3}" dt="2022-11-09T23:24:15.558" v="4"/>
          <ac:spMkLst>
            <pc:docMk/>
            <pc:sldMk cId="3299178593" sldId="264"/>
            <ac:spMk id="2" creationId="{00000000-0000-0000-0000-000000000000}"/>
          </ac:spMkLst>
        </pc:spChg>
        <pc:spChg chg="mod">
          <ac:chgData name="Ron Cox" userId="S::ron.cox@divergence.one::313a519c-db4a-4375-b0fc-90bb5b267b30" providerId="AD" clId="Web-{5FE7DF23-9CCB-15A1-D2D5-233C83E50CA3}" dt="2022-11-09T23:24:15.558" v="4"/>
          <ac:spMkLst>
            <pc:docMk/>
            <pc:sldMk cId="3299178593" sldId="264"/>
            <ac:spMk id="3" creationId="{00000000-0000-0000-0000-000000000000}"/>
          </ac:spMkLst>
        </pc:spChg>
        <pc:spChg chg="del">
          <ac:chgData name="Ron Cox" userId="S::ron.cox@divergence.one::313a519c-db4a-4375-b0fc-90bb5b267b30" providerId="AD" clId="Web-{5FE7DF23-9CCB-15A1-D2D5-233C83E50CA3}" dt="2022-11-09T23:24:15.558" v="4"/>
          <ac:spMkLst>
            <pc:docMk/>
            <pc:sldMk cId="3299178593" sldId="264"/>
            <ac:spMk id="11" creationId="{8D2B4922-7602-46A0-9EEB-1F737C65FE3C}"/>
          </ac:spMkLst>
        </pc:spChg>
        <pc:spChg chg="del">
          <ac:chgData name="Ron Cox" userId="S::ron.cox@divergence.one::313a519c-db4a-4375-b0fc-90bb5b267b30" providerId="AD" clId="Web-{5FE7DF23-9CCB-15A1-D2D5-233C83E50CA3}" dt="2022-11-09T23:24:15.558" v="4"/>
          <ac:spMkLst>
            <pc:docMk/>
            <pc:sldMk cId="3299178593" sldId="264"/>
            <ac:spMk id="13" creationId="{970450C2-785F-4B9A-ADCF-A3081A1CF7EF}"/>
          </ac:spMkLst>
        </pc:spChg>
        <pc:spChg chg="del">
          <ac:chgData name="Ron Cox" userId="S::ron.cox@divergence.one::313a519c-db4a-4375-b0fc-90bb5b267b30" providerId="AD" clId="Web-{5FE7DF23-9CCB-15A1-D2D5-233C83E50CA3}" dt="2022-11-09T23:24:15.558" v="4"/>
          <ac:spMkLst>
            <pc:docMk/>
            <pc:sldMk cId="3299178593" sldId="264"/>
            <ac:spMk id="15" creationId="{6616FE08-2FA4-454F-8805-C2B340EE8CB0}"/>
          </ac:spMkLst>
        </pc:spChg>
        <pc:spChg chg="del">
          <ac:chgData name="Ron Cox" userId="S::ron.cox@divergence.one::313a519c-db4a-4375-b0fc-90bb5b267b30" providerId="AD" clId="Web-{5FE7DF23-9CCB-15A1-D2D5-233C83E50CA3}" dt="2022-11-09T23:24:15.558" v="4"/>
          <ac:spMkLst>
            <pc:docMk/>
            <pc:sldMk cId="3299178593" sldId="264"/>
            <ac:spMk id="17" creationId="{AD6FD8DB-BEB0-487A-910E-E4D3E89D7389}"/>
          </ac:spMkLst>
        </pc:spChg>
        <pc:spChg chg="del">
          <ac:chgData name="Ron Cox" userId="S::ron.cox@divergence.one::313a519c-db4a-4375-b0fc-90bb5b267b30" providerId="AD" clId="Web-{5FE7DF23-9CCB-15A1-D2D5-233C83E50CA3}" dt="2022-11-09T23:24:15.558" v="4"/>
          <ac:spMkLst>
            <pc:docMk/>
            <pc:sldMk cId="3299178593" sldId="264"/>
            <ac:spMk id="19" creationId="{E7F0B04F-9887-478F-B1F0-5B28D467D121}"/>
          </ac:spMkLst>
        </pc:spChg>
        <pc:spChg chg="add">
          <ac:chgData name="Ron Cox" userId="S::ron.cox@divergence.one::313a519c-db4a-4375-b0fc-90bb5b267b30" providerId="AD" clId="Web-{5FE7DF23-9CCB-15A1-D2D5-233C83E50CA3}" dt="2022-11-09T23:24:15.558" v="4"/>
          <ac:spMkLst>
            <pc:docMk/>
            <pc:sldMk cId="3299178593" sldId="264"/>
            <ac:spMk id="24" creationId="{88C97474-5879-4DB5-B4F3-F0357104BC8E}"/>
          </ac:spMkLst>
        </pc:spChg>
        <pc:spChg chg="add">
          <ac:chgData name="Ron Cox" userId="S::ron.cox@divergence.one::313a519c-db4a-4375-b0fc-90bb5b267b30" providerId="AD" clId="Web-{5FE7DF23-9CCB-15A1-D2D5-233C83E50CA3}" dt="2022-11-09T23:24:15.558" v="4"/>
          <ac:spMkLst>
            <pc:docMk/>
            <pc:sldMk cId="3299178593" sldId="264"/>
            <ac:spMk id="26" creationId="{7D2AF00E-D433-4047-863F-BCB69CEC3C35}"/>
          </ac:spMkLst>
        </pc:spChg>
        <pc:spChg chg="add">
          <ac:chgData name="Ron Cox" userId="S::ron.cox@divergence.one::313a519c-db4a-4375-b0fc-90bb5b267b30" providerId="AD" clId="Web-{5FE7DF23-9CCB-15A1-D2D5-233C83E50CA3}" dt="2022-11-09T23:24:15.558" v="4"/>
          <ac:spMkLst>
            <pc:docMk/>
            <pc:sldMk cId="3299178593" sldId="264"/>
            <ac:spMk id="28" creationId="{0997DBEA-6DFC-457A-9850-E535053549D6}"/>
          </ac:spMkLst>
        </pc:spChg>
        <pc:spChg chg="add">
          <ac:chgData name="Ron Cox" userId="S::ron.cox@divergence.one::313a519c-db4a-4375-b0fc-90bb5b267b30" providerId="AD" clId="Web-{5FE7DF23-9CCB-15A1-D2D5-233C83E50CA3}" dt="2022-11-09T23:24:15.558" v="4"/>
          <ac:spMkLst>
            <pc:docMk/>
            <pc:sldMk cId="3299178593" sldId="264"/>
            <ac:spMk id="30" creationId="{79446CF5-953A-4916-BFF4-F5558E5C2359}"/>
          </ac:spMkLst>
        </pc:spChg>
        <pc:spChg chg="add">
          <ac:chgData name="Ron Cox" userId="S::ron.cox@divergence.one::313a519c-db4a-4375-b0fc-90bb5b267b30" providerId="AD" clId="Web-{5FE7DF23-9CCB-15A1-D2D5-233C83E50CA3}" dt="2022-11-09T23:24:15.558" v="4"/>
          <ac:spMkLst>
            <pc:docMk/>
            <pc:sldMk cId="3299178593" sldId="264"/>
            <ac:spMk id="32" creationId="{477B945C-B433-4DFF-9A67-A5C9257E471C}"/>
          </ac:spMkLst>
        </pc:spChg>
        <pc:picChg chg="mod">
          <ac:chgData name="Ron Cox" userId="S::ron.cox@divergence.one::313a519c-db4a-4375-b0fc-90bb5b267b30" providerId="AD" clId="Web-{5FE7DF23-9CCB-15A1-D2D5-233C83E50CA3}" dt="2022-11-09T23:24:15.558" v="4"/>
          <ac:picMkLst>
            <pc:docMk/>
            <pc:sldMk cId="3299178593" sldId="264"/>
            <ac:picMk id="8" creationId="{FBFDCD2A-6817-2936-4033-86DAC9360EAA}"/>
          </ac:picMkLst>
        </pc:picChg>
      </pc:sldChg>
      <pc:sldChg chg="addSp delSp modSp mod setClrOvrMap">
        <pc:chgData name="Ron Cox" userId="S::ron.cox@divergence.one::313a519c-db4a-4375-b0fc-90bb5b267b30" providerId="AD" clId="Web-{5FE7DF23-9CCB-15A1-D2D5-233C83E50CA3}" dt="2022-11-09T23:25:49.639" v="19" actId="20577"/>
        <pc:sldMkLst>
          <pc:docMk/>
          <pc:sldMk cId="3987877548" sldId="265"/>
        </pc:sldMkLst>
        <pc:spChg chg="mod">
          <ac:chgData name="Ron Cox" userId="S::ron.cox@divergence.one::313a519c-db4a-4375-b0fc-90bb5b267b30" providerId="AD" clId="Web-{5FE7DF23-9CCB-15A1-D2D5-233C83E50CA3}" dt="2022-11-09T23:24:47.231" v="5"/>
          <ac:spMkLst>
            <pc:docMk/>
            <pc:sldMk cId="3987877548" sldId="265"/>
            <ac:spMk id="2" creationId="{00000000-0000-0000-0000-000000000000}"/>
          </ac:spMkLst>
        </pc:spChg>
        <pc:spChg chg="add">
          <ac:chgData name="Ron Cox" userId="S::ron.cox@divergence.one::313a519c-db4a-4375-b0fc-90bb5b267b30" providerId="AD" clId="Web-{5FE7DF23-9CCB-15A1-D2D5-233C83E50CA3}" dt="2022-11-09T23:24:47.231" v="5"/>
          <ac:spMkLst>
            <pc:docMk/>
            <pc:sldMk cId="3987877548" sldId="265"/>
            <ac:spMk id="12" creationId="{BFABBCE0-E08C-4BBE-9FD2-E2B253D4D5F2}"/>
          </ac:spMkLst>
        </pc:spChg>
        <pc:spChg chg="add">
          <ac:chgData name="Ron Cox" userId="S::ron.cox@divergence.one::313a519c-db4a-4375-b0fc-90bb5b267b30" providerId="AD" clId="Web-{5FE7DF23-9CCB-15A1-D2D5-233C83E50CA3}" dt="2022-11-09T23:24:47.231" v="5"/>
          <ac:spMkLst>
            <pc:docMk/>
            <pc:sldMk cId="3987877548" sldId="265"/>
            <ac:spMk id="14" creationId="{FF426BAC-43D6-468E-B6FF-167034D5CE43}"/>
          </ac:spMkLst>
        </pc:spChg>
        <pc:spChg chg="add">
          <ac:chgData name="Ron Cox" userId="S::ron.cox@divergence.one::313a519c-db4a-4375-b0fc-90bb5b267b30" providerId="AD" clId="Web-{5FE7DF23-9CCB-15A1-D2D5-233C83E50CA3}" dt="2022-11-09T23:24:47.231" v="5"/>
          <ac:spMkLst>
            <pc:docMk/>
            <pc:sldMk cId="3987877548" sldId="265"/>
            <ac:spMk id="16" creationId="{FB02D80E-5995-4C54-8387-5893C2C89473}"/>
          </ac:spMkLst>
        </pc:spChg>
        <pc:spChg chg="add">
          <ac:chgData name="Ron Cox" userId="S::ron.cox@divergence.one::313a519c-db4a-4375-b0fc-90bb5b267b30" providerId="AD" clId="Web-{5FE7DF23-9CCB-15A1-D2D5-233C83E50CA3}" dt="2022-11-09T23:24:47.231" v="5"/>
          <ac:spMkLst>
            <pc:docMk/>
            <pc:sldMk cId="3987877548" sldId="265"/>
            <ac:spMk id="18" creationId="{896083C8-1401-4950-AF56-E2FAFE42D656}"/>
          </ac:spMkLst>
        </pc:spChg>
        <pc:graphicFrameChg chg="del">
          <ac:chgData name="Ron Cox" userId="S::ron.cox@divergence.one::313a519c-db4a-4375-b0fc-90bb5b267b30" providerId="AD" clId="Web-{5FE7DF23-9CCB-15A1-D2D5-233C83E50CA3}" dt="2022-11-09T23:24:47.231" v="5"/>
          <ac:graphicFrameMkLst>
            <pc:docMk/>
            <pc:sldMk cId="3987877548" sldId="265"/>
            <ac:graphicFrameMk id="6" creationId="{09D92CC7-0017-706B-7C85-A1C77CCD1EF1}"/>
          </ac:graphicFrameMkLst>
        </pc:graphicFrameChg>
        <pc:graphicFrameChg chg="add modGraphic">
          <ac:chgData name="Ron Cox" userId="S::ron.cox@divergence.one::313a519c-db4a-4375-b0fc-90bb5b267b30" providerId="AD" clId="Web-{5FE7DF23-9CCB-15A1-D2D5-233C83E50CA3}" dt="2022-11-09T23:25:49.639" v="19" actId="20577"/>
          <ac:graphicFrameMkLst>
            <pc:docMk/>
            <pc:sldMk cId="3987877548" sldId="265"/>
            <ac:graphicFrameMk id="8" creationId="{078C4208-F12B-DEA1-5B65-124FE5BFCD3D}"/>
          </ac:graphicFrameMkLst>
        </pc:graphicFrameChg>
      </pc:sldChg>
      <pc:sldChg chg="addSp delSp modSp mod setClrOvrMap">
        <pc:chgData name="Ron Cox" userId="S::ron.cox@divergence.one::313a519c-db4a-4375-b0fc-90bb5b267b30" providerId="AD" clId="Web-{5FE7DF23-9CCB-15A1-D2D5-233C83E50CA3}" dt="2022-11-09T23:26:16.062" v="20"/>
        <pc:sldMkLst>
          <pc:docMk/>
          <pc:sldMk cId="3160098860" sldId="266"/>
        </pc:sldMkLst>
        <pc:spChg chg="mod">
          <ac:chgData name="Ron Cox" userId="S::ron.cox@divergence.one::313a519c-db4a-4375-b0fc-90bb5b267b30" providerId="AD" clId="Web-{5FE7DF23-9CCB-15A1-D2D5-233C83E50CA3}" dt="2022-11-09T23:26:16.062" v="20"/>
          <ac:spMkLst>
            <pc:docMk/>
            <pc:sldMk cId="3160098860" sldId="266"/>
            <ac:spMk id="2" creationId="{00000000-0000-0000-0000-000000000000}"/>
          </ac:spMkLst>
        </pc:spChg>
        <pc:spChg chg="del">
          <ac:chgData name="Ron Cox" userId="S::ron.cox@divergence.one::313a519c-db4a-4375-b0fc-90bb5b267b30" providerId="AD" clId="Web-{5FE7DF23-9CCB-15A1-D2D5-233C83E50CA3}" dt="2022-11-09T23:26:16.062" v="20"/>
          <ac:spMkLst>
            <pc:docMk/>
            <pc:sldMk cId="3160098860" sldId="266"/>
            <ac:spMk id="10" creationId="{F92989FB-1024-49B7-BDF1-B3CE27D48623}"/>
          </ac:spMkLst>
        </pc:spChg>
        <pc:spChg chg="del">
          <ac:chgData name="Ron Cox" userId="S::ron.cox@divergence.one::313a519c-db4a-4375-b0fc-90bb5b267b30" providerId="AD" clId="Web-{5FE7DF23-9CCB-15A1-D2D5-233C83E50CA3}" dt="2022-11-09T23:26:16.062" v="20"/>
          <ac:spMkLst>
            <pc:docMk/>
            <pc:sldMk cId="3160098860" sldId="266"/>
            <ac:spMk id="12" creationId="{2987D6F4-EC95-4EF1-A8AD-4B70386CEEC7}"/>
          </ac:spMkLst>
        </pc:spChg>
        <pc:spChg chg="del">
          <ac:chgData name="Ron Cox" userId="S::ron.cox@divergence.one::313a519c-db4a-4375-b0fc-90bb5b267b30" providerId="AD" clId="Web-{5FE7DF23-9CCB-15A1-D2D5-233C83E50CA3}" dt="2022-11-09T23:26:16.062" v="20"/>
          <ac:spMkLst>
            <pc:docMk/>
            <pc:sldMk cId="3160098860" sldId="266"/>
            <ac:spMk id="14" creationId="{F5F792DF-9D0A-4DB6-9A9E-7312F5A7E87D}"/>
          </ac:spMkLst>
        </pc:spChg>
        <pc:spChg chg="add">
          <ac:chgData name="Ron Cox" userId="S::ron.cox@divergence.one::313a519c-db4a-4375-b0fc-90bb5b267b30" providerId="AD" clId="Web-{5FE7DF23-9CCB-15A1-D2D5-233C83E50CA3}" dt="2022-11-09T23:26:16.062" v="20"/>
          <ac:spMkLst>
            <pc:docMk/>
            <pc:sldMk cId="3160098860" sldId="266"/>
            <ac:spMk id="19" creationId="{BFABBCE0-E08C-4BBE-9FD2-E2B253D4D5F2}"/>
          </ac:spMkLst>
        </pc:spChg>
        <pc:spChg chg="add">
          <ac:chgData name="Ron Cox" userId="S::ron.cox@divergence.one::313a519c-db4a-4375-b0fc-90bb5b267b30" providerId="AD" clId="Web-{5FE7DF23-9CCB-15A1-D2D5-233C83E50CA3}" dt="2022-11-09T23:26:16.062" v="20"/>
          <ac:spMkLst>
            <pc:docMk/>
            <pc:sldMk cId="3160098860" sldId="266"/>
            <ac:spMk id="21" creationId="{FF426BAC-43D6-468E-B6FF-167034D5CE43}"/>
          </ac:spMkLst>
        </pc:spChg>
        <pc:spChg chg="add">
          <ac:chgData name="Ron Cox" userId="S::ron.cox@divergence.one::313a519c-db4a-4375-b0fc-90bb5b267b30" providerId="AD" clId="Web-{5FE7DF23-9CCB-15A1-D2D5-233C83E50CA3}" dt="2022-11-09T23:26:16.062" v="20"/>
          <ac:spMkLst>
            <pc:docMk/>
            <pc:sldMk cId="3160098860" sldId="266"/>
            <ac:spMk id="23" creationId="{FB02D80E-5995-4C54-8387-5893C2C89473}"/>
          </ac:spMkLst>
        </pc:spChg>
        <pc:spChg chg="add">
          <ac:chgData name="Ron Cox" userId="S::ron.cox@divergence.one::313a519c-db4a-4375-b0fc-90bb5b267b30" providerId="AD" clId="Web-{5FE7DF23-9CCB-15A1-D2D5-233C83E50CA3}" dt="2022-11-09T23:26:16.062" v="20"/>
          <ac:spMkLst>
            <pc:docMk/>
            <pc:sldMk cId="3160098860" sldId="266"/>
            <ac:spMk id="25" creationId="{896083C8-1401-4950-AF56-E2FAFE42D656}"/>
          </ac:spMkLst>
        </pc:spChg>
        <pc:graphicFrameChg chg="mod modGraphic">
          <ac:chgData name="Ron Cox" userId="S::ron.cox@divergence.one::313a519c-db4a-4375-b0fc-90bb5b267b30" providerId="AD" clId="Web-{5FE7DF23-9CCB-15A1-D2D5-233C83E50CA3}" dt="2022-11-09T23:26:16.062" v="20"/>
          <ac:graphicFrameMkLst>
            <pc:docMk/>
            <pc:sldMk cId="3160098860" sldId="266"/>
            <ac:graphicFrameMk id="6" creationId="{2DE15CAF-27A2-34C3-EB56-1B6CCF075056}"/>
          </ac:graphicFrameMkLst>
        </pc:graphicFrameChg>
      </pc:sldChg>
      <pc:sldChg chg="addSp modSp mod setClrOvrMap">
        <pc:chgData name="Ron Cox" userId="S::ron.cox@divergence.one::313a519c-db4a-4375-b0fc-90bb5b267b30" providerId="AD" clId="Web-{5FE7DF23-9CCB-15A1-D2D5-233C83E50CA3}" dt="2022-11-09T23:27:08.610" v="21"/>
        <pc:sldMkLst>
          <pc:docMk/>
          <pc:sldMk cId="3542513169" sldId="267"/>
        </pc:sldMkLst>
        <pc:spChg chg="mod">
          <ac:chgData name="Ron Cox" userId="S::ron.cox@divergence.one::313a519c-db4a-4375-b0fc-90bb5b267b30" providerId="AD" clId="Web-{5FE7DF23-9CCB-15A1-D2D5-233C83E50CA3}" dt="2022-11-09T23:27:08.610" v="21"/>
          <ac:spMkLst>
            <pc:docMk/>
            <pc:sldMk cId="3542513169" sldId="267"/>
            <ac:spMk id="2" creationId="{00000000-0000-0000-0000-000000000000}"/>
          </ac:spMkLst>
        </pc:spChg>
        <pc:spChg chg="add">
          <ac:chgData name="Ron Cox" userId="S::ron.cox@divergence.one::313a519c-db4a-4375-b0fc-90bb5b267b30" providerId="AD" clId="Web-{5FE7DF23-9CCB-15A1-D2D5-233C83E50CA3}" dt="2022-11-09T23:27:08.610" v="21"/>
          <ac:spMkLst>
            <pc:docMk/>
            <pc:sldMk cId="3542513169" sldId="267"/>
            <ac:spMk id="11" creationId="{BFABBCE0-E08C-4BBE-9FD2-E2B253D4D5F2}"/>
          </ac:spMkLst>
        </pc:spChg>
        <pc:spChg chg="add">
          <ac:chgData name="Ron Cox" userId="S::ron.cox@divergence.one::313a519c-db4a-4375-b0fc-90bb5b267b30" providerId="AD" clId="Web-{5FE7DF23-9CCB-15A1-D2D5-233C83E50CA3}" dt="2022-11-09T23:27:08.610" v="21"/>
          <ac:spMkLst>
            <pc:docMk/>
            <pc:sldMk cId="3542513169" sldId="267"/>
            <ac:spMk id="13" creationId="{FF426BAC-43D6-468E-B6FF-167034D5CE43}"/>
          </ac:spMkLst>
        </pc:spChg>
        <pc:spChg chg="add">
          <ac:chgData name="Ron Cox" userId="S::ron.cox@divergence.one::313a519c-db4a-4375-b0fc-90bb5b267b30" providerId="AD" clId="Web-{5FE7DF23-9CCB-15A1-D2D5-233C83E50CA3}" dt="2022-11-09T23:27:08.610" v="21"/>
          <ac:spMkLst>
            <pc:docMk/>
            <pc:sldMk cId="3542513169" sldId="267"/>
            <ac:spMk id="15" creationId="{FB02D80E-5995-4C54-8387-5893C2C89473}"/>
          </ac:spMkLst>
        </pc:spChg>
        <pc:spChg chg="add">
          <ac:chgData name="Ron Cox" userId="S::ron.cox@divergence.one::313a519c-db4a-4375-b0fc-90bb5b267b30" providerId="AD" clId="Web-{5FE7DF23-9CCB-15A1-D2D5-233C83E50CA3}" dt="2022-11-09T23:27:08.610" v="21"/>
          <ac:spMkLst>
            <pc:docMk/>
            <pc:sldMk cId="3542513169" sldId="267"/>
            <ac:spMk id="17" creationId="{896083C8-1401-4950-AF56-E2FAFE42D656}"/>
          </ac:spMkLst>
        </pc:spChg>
        <pc:graphicFrameChg chg="mod modGraphic">
          <ac:chgData name="Ron Cox" userId="S::ron.cox@divergence.one::313a519c-db4a-4375-b0fc-90bb5b267b30" providerId="AD" clId="Web-{5FE7DF23-9CCB-15A1-D2D5-233C83E50CA3}" dt="2022-11-09T23:27:08.610" v="21"/>
          <ac:graphicFrameMkLst>
            <pc:docMk/>
            <pc:sldMk cId="3542513169" sldId="267"/>
            <ac:graphicFrameMk id="6" creationId="{A414A193-8017-F5D6-308B-8AEEAD22C710}"/>
          </ac:graphicFrameMkLst>
        </pc:graphicFrameChg>
      </pc:sldChg>
      <pc:sldChg chg="addSp delSp modSp mod setBg setClrOvrMap">
        <pc:chgData name="Ron Cox" userId="S::ron.cox@divergence.one::313a519c-db4a-4375-b0fc-90bb5b267b30" providerId="AD" clId="Web-{5FE7DF23-9CCB-15A1-D2D5-233C83E50CA3}" dt="2022-11-09T23:29:49.490" v="28"/>
        <pc:sldMkLst>
          <pc:docMk/>
          <pc:sldMk cId="209295541" sldId="268"/>
        </pc:sldMkLst>
        <pc:spChg chg="mod">
          <ac:chgData name="Ron Cox" userId="S::ron.cox@divergence.one::313a519c-db4a-4375-b0fc-90bb5b267b30" providerId="AD" clId="Web-{5FE7DF23-9CCB-15A1-D2D5-233C83E50CA3}" dt="2022-11-09T23:29:49.490" v="28"/>
          <ac:spMkLst>
            <pc:docMk/>
            <pc:sldMk cId="209295541" sldId="268"/>
            <ac:spMk id="2" creationId="{00000000-0000-0000-0000-000000000000}"/>
          </ac:spMkLst>
        </pc:spChg>
        <pc:spChg chg="add">
          <ac:chgData name="Ron Cox" userId="S::ron.cox@divergence.one::313a519c-db4a-4375-b0fc-90bb5b267b30" providerId="AD" clId="Web-{5FE7DF23-9CCB-15A1-D2D5-233C83E50CA3}" dt="2022-11-09T23:29:49.490" v="28"/>
          <ac:spMkLst>
            <pc:docMk/>
            <pc:sldMk cId="209295541" sldId="268"/>
            <ac:spMk id="8" creationId="{BFABBCE0-E08C-4BBE-9FD2-E2B253D4D5F2}"/>
          </ac:spMkLst>
        </pc:spChg>
        <pc:spChg chg="add">
          <ac:chgData name="Ron Cox" userId="S::ron.cox@divergence.one::313a519c-db4a-4375-b0fc-90bb5b267b30" providerId="AD" clId="Web-{5FE7DF23-9CCB-15A1-D2D5-233C83E50CA3}" dt="2022-11-09T23:29:49.490" v="28"/>
          <ac:spMkLst>
            <pc:docMk/>
            <pc:sldMk cId="209295541" sldId="268"/>
            <ac:spMk id="9" creationId="{FF426BAC-43D6-468E-B6FF-167034D5CE43}"/>
          </ac:spMkLst>
        </pc:spChg>
        <pc:spChg chg="add">
          <ac:chgData name="Ron Cox" userId="S::ron.cox@divergence.one::313a519c-db4a-4375-b0fc-90bb5b267b30" providerId="AD" clId="Web-{5FE7DF23-9CCB-15A1-D2D5-233C83E50CA3}" dt="2022-11-09T23:29:49.490" v="28"/>
          <ac:spMkLst>
            <pc:docMk/>
            <pc:sldMk cId="209295541" sldId="268"/>
            <ac:spMk id="10" creationId="{FB02D80E-5995-4C54-8387-5893C2C89473}"/>
          </ac:spMkLst>
        </pc:spChg>
        <pc:spChg chg="add del">
          <ac:chgData name="Ron Cox" userId="S::ron.cox@divergence.one::313a519c-db4a-4375-b0fc-90bb5b267b30" providerId="AD" clId="Web-{5FE7DF23-9CCB-15A1-D2D5-233C83E50CA3}" dt="2022-11-09T23:28:29.456" v="23"/>
          <ac:spMkLst>
            <pc:docMk/>
            <pc:sldMk cId="209295541" sldId="268"/>
            <ac:spMk id="11" creationId="{F92989FB-1024-49B7-BDF1-B3CE27D48623}"/>
          </ac:spMkLst>
        </pc:spChg>
        <pc:spChg chg="add">
          <ac:chgData name="Ron Cox" userId="S::ron.cox@divergence.one::313a519c-db4a-4375-b0fc-90bb5b267b30" providerId="AD" clId="Web-{5FE7DF23-9CCB-15A1-D2D5-233C83E50CA3}" dt="2022-11-09T23:29:49.490" v="28"/>
          <ac:spMkLst>
            <pc:docMk/>
            <pc:sldMk cId="209295541" sldId="268"/>
            <ac:spMk id="12" creationId="{896083C8-1401-4950-AF56-E2FAFE42D656}"/>
          </ac:spMkLst>
        </pc:spChg>
        <pc:spChg chg="add del">
          <ac:chgData name="Ron Cox" userId="S::ron.cox@divergence.one::313a519c-db4a-4375-b0fc-90bb5b267b30" providerId="AD" clId="Web-{5FE7DF23-9CCB-15A1-D2D5-233C83E50CA3}" dt="2022-11-09T23:28:29.456" v="23"/>
          <ac:spMkLst>
            <pc:docMk/>
            <pc:sldMk cId="209295541" sldId="268"/>
            <ac:spMk id="13" creationId="{2987D6F4-EC95-4EF1-A8AD-4B70386CEEC7}"/>
          </ac:spMkLst>
        </pc:spChg>
        <pc:spChg chg="add del">
          <ac:chgData name="Ron Cox" userId="S::ron.cox@divergence.one::313a519c-db4a-4375-b0fc-90bb5b267b30" providerId="AD" clId="Web-{5FE7DF23-9CCB-15A1-D2D5-233C83E50CA3}" dt="2022-11-09T23:28:29.456" v="23"/>
          <ac:spMkLst>
            <pc:docMk/>
            <pc:sldMk cId="209295541" sldId="268"/>
            <ac:spMk id="15" creationId="{F5F792DF-9D0A-4DB6-9A9E-7312F5A7E87D}"/>
          </ac:spMkLst>
        </pc:spChg>
        <pc:spChg chg="add del">
          <ac:chgData name="Ron Cox" userId="S::ron.cox@divergence.one::313a519c-db4a-4375-b0fc-90bb5b267b30" providerId="AD" clId="Web-{5FE7DF23-9CCB-15A1-D2D5-233C83E50CA3}" dt="2022-11-09T23:28:29.456" v="23"/>
          <ac:spMkLst>
            <pc:docMk/>
            <pc:sldMk cId="209295541" sldId="268"/>
            <ac:spMk id="17" creationId="{7BC7EA7B-802E-41F4-8926-C4475287AA31}"/>
          </ac:spMkLst>
        </pc:spChg>
        <pc:spChg chg="add del">
          <ac:chgData name="Ron Cox" userId="S::ron.cox@divergence.one::313a519c-db4a-4375-b0fc-90bb5b267b30" providerId="AD" clId="Web-{5FE7DF23-9CCB-15A1-D2D5-233C83E50CA3}" dt="2022-11-09T23:28:39.879" v="25"/>
          <ac:spMkLst>
            <pc:docMk/>
            <pc:sldMk cId="209295541" sldId="268"/>
            <ac:spMk id="19" creationId="{BFABBCE0-E08C-4BBE-9FD2-E2B253D4D5F2}"/>
          </ac:spMkLst>
        </pc:spChg>
        <pc:spChg chg="add del">
          <ac:chgData name="Ron Cox" userId="S::ron.cox@divergence.one::313a519c-db4a-4375-b0fc-90bb5b267b30" providerId="AD" clId="Web-{5FE7DF23-9CCB-15A1-D2D5-233C83E50CA3}" dt="2022-11-09T23:28:39.879" v="25"/>
          <ac:spMkLst>
            <pc:docMk/>
            <pc:sldMk cId="209295541" sldId="268"/>
            <ac:spMk id="20" creationId="{FF426BAC-43D6-468E-B6FF-167034D5CE43}"/>
          </ac:spMkLst>
        </pc:spChg>
        <pc:spChg chg="add del">
          <ac:chgData name="Ron Cox" userId="S::ron.cox@divergence.one::313a519c-db4a-4375-b0fc-90bb5b267b30" providerId="AD" clId="Web-{5FE7DF23-9CCB-15A1-D2D5-233C83E50CA3}" dt="2022-11-09T23:28:39.879" v="25"/>
          <ac:spMkLst>
            <pc:docMk/>
            <pc:sldMk cId="209295541" sldId="268"/>
            <ac:spMk id="21" creationId="{FB02D80E-5995-4C54-8387-5893C2C89473}"/>
          </ac:spMkLst>
        </pc:spChg>
        <pc:spChg chg="add del">
          <ac:chgData name="Ron Cox" userId="S::ron.cox@divergence.one::313a519c-db4a-4375-b0fc-90bb5b267b30" providerId="AD" clId="Web-{5FE7DF23-9CCB-15A1-D2D5-233C83E50CA3}" dt="2022-11-09T23:28:39.879" v="25"/>
          <ac:spMkLst>
            <pc:docMk/>
            <pc:sldMk cId="209295541" sldId="268"/>
            <ac:spMk id="22" creationId="{896083C8-1401-4950-AF56-E2FAFE42D656}"/>
          </ac:spMkLst>
        </pc:spChg>
        <pc:graphicFrameChg chg="mod modGraphic">
          <ac:chgData name="Ron Cox" userId="S::ron.cox@divergence.one::313a519c-db4a-4375-b0fc-90bb5b267b30" providerId="AD" clId="Web-{5FE7DF23-9CCB-15A1-D2D5-233C83E50CA3}" dt="2022-11-09T23:29:49.490" v="28"/>
          <ac:graphicFrameMkLst>
            <pc:docMk/>
            <pc:sldMk cId="209295541" sldId="268"/>
            <ac:graphicFrameMk id="6" creationId="{596880AF-6F41-1A77-DFD4-67DB52A6E141}"/>
          </ac:graphicFrameMkLst>
        </pc:graphicFrameChg>
      </pc:sldChg>
      <pc:sldChg chg="addSp modSp mod setClrOvrMap">
        <pc:chgData name="Ron Cox" userId="S::ron.cox@divergence.one::313a519c-db4a-4375-b0fc-90bb5b267b30" providerId="AD" clId="Web-{5FE7DF23-9CCB-15A1-D2D5-233C83E50CA3}" dt="2022-11-09T23:29:21.177" v="27"/>
        <pc:sldMkLst>
          <pc:docMk/>
          <pc:sldMk cId="855263173" sldId="269"/>
        </pc:sldMkLst>
        <pc:spChg chg="mod">
          <ac:chgData name="Ron Cox" userId="S::ron.cox@divergence.one::313a519c-db4a-4375-b0fc-90bb5b267b30" providerId="AD" clId="Web-{5FE7DF23-9CCB-15A1-D2D5-233C83E50CA3}" dt="2022-11-09T23:29:21.177" v="27"/>
          <ac:spMkLst>
            <pc:docMk/>
            <pc:sldMk cId="855263173" sldId="269"/>
            <ac:spMk id="2" creationId="{00000000-0000-0000-0000-000000000000}"/>
          </ac:spMkLst>
        </pc:spChg>
        <pc:spChg chg="add">
          <ac:chgData name="Ron Cox" userId="S::ron.cox@divergence.one::313a519c-db4a-4375-b0fc-90bb5b267b30" providerId="AD" clId="Web-{5FE7DF23-9CCB-15A1-D2D5-233C83E50CA3}" dt="2022-11-09T23:29:21.177" v="27"/>
          <ac:spMkLst>
            <pc:docMk/>
            <pc:sldMk cId="855263173" sldId="269"/>
            <ac:spMk id="11" creationId="{BFABBCE0-E08C-4BBE-9FD2-E2B253D4D5F2}"/>
          </ac:spMkLst>
        </pc:spChg>
        <pc:spChg chg="add">
          <ac:chgData name="Ron Cox" userId="S::ron.cox@divergence.one::313a519c-db4a-4375-b0fc-90bb5b267b30" providerId="AD" clId="Web-{5FE7DF23-9CCB-15A1-D2D5-233C83E50CA3}" dt="2022-11-09T23:29:21.177" v="27"/>
          <ac:spMkLst>
            <pc:docMk/>
            <pc:sldMk cId="855263173" sldId="269"/>
            <ac:spMk id="13" creationId="{FF426BAC-43D6-468E-B6FF-167034D5CE43}"/>
          </ac:spMkLst>
        </pc:spChg>
        <pc:spChg chg="add">
          <ac:chgData name="Ron Cox" userId="S::ron.cox@divergence.one::313a519c-db4a-4375-b0fc-90bb5b267b30" providerId="AD" clId="Web-{5FE7DF23-9CCB-15A1-D2D5-233C83E50CA3}" dt="2022-11-09T23:29:21.177" v="27"/>
          <ac:spMkLst>
            <pc:docMk/>
            <pc:sldMk cId="855263173" sldId="269"/>
            <ac:spMk id="15" creationId="{FB02D80E-5995-4C54-8387-5893C2C89473}"/>
          </ac:spMkLst>
        </pc:spChg>
        <pc:spChg chg="add">
          <ac:chgData name="Ron Cox" userId="S::ron.cox@divergence.one::313a519c-db4a-4375-b0fc-90bb5b267b30" providerId="AD" clId="Web-{5FE7DF23-9CCB-15A1-D2D5-233C83E50CA3}" dt="2022-11-09T23:29:21.177" v="27"/>
          <ac:spMkLst>
            <pc:docMk/>
            <pc:sldMk cId="855263173" sldId="269"/>
            <ac:spMk id="17" creationId="{896083C8-1401-4950-AF56-E2FAFE42D656}"/>
          </ac:spMkLst>
        </pc:spChg>
        <pc:graphicFrameChg chg="mod modGraphic">
          <ac:chgData name="Ron Cox" userId="S::ron.cox@divergence.one::313a519c-db4a-4375-b0fc-90bb5b267b30" providerId="AD" clId="Web-{5FE7DF23-9CCB-15A1-D2D5-233C83E50CA3}" dt="2022-11-09T23:29:21.177" v="27"/>
          <ac:graphicFrameMkLst>
            <pc:docMk/>
            <pc:sldMk cId="855263173" sldId="269"/>
            <ac:graphicFrameMk id="6" creationId="{002B8184-C910-E74F-B909-E4CFA5F7AECA}"/>
          </ac:graphicFrameMkLst>
        </pc:graphicFrameChg>
      </pc:sldChg>
      <pc:sldChg chg="addSp modSp mod setClrOvrMap">
        <pc:chgData name="Ron Cox" userId="S::ron.cox@divergence.one::313a519c-db4a-4375-b0fc-90bb5b267b30" providerId="AD" clId="Web-{5FE7DF23-9CCB-15A1-D2D5-233C83E50CA3}" dt="2022-11-09T23:30:24.804" v="29"/>
        <pc:sldMkLst>
          <pc:docMk/>
          <pc:sldMk cId="2939600776" sldId="270"/>
        </pc:sldMkLst>
        <pc:spChg chg="mod">
          <ac:chgData name="Ron Cox" userId="S::ron.cox@divergence.one::313a519c-db4a-4375-b0fc-90bb5b267b30" providerId="AD" clId="Web-{5FE7DF23-9CCB-15A1-D2D5-233C83E50CA3}" dt="2022-11-09T23:30:24.804" v="29"/>
          <ac:spMkLst>
            <pc:docMk/>
            <pc:sldMk cId="2939600776" sldId="270"/>
            <ac:spMk id="2" creationId="{00000000-0000-0000-0000-000000000000}"/>
          </ac:spMkLst>
        </pc:spChg>
        <pc:spChg chg="add">
          <ac:chgData name="Ron Cox" userId="S::ron.cox@divergence.one::313a519c-db4a-4375-b0fc-90bb5b267b30" providerId="AD" clId="Web-{5FE7DF23-9CCB-15A1-D2D5-233C83E50CA3}" dt="2022-11-09T23:30:24.804" v="29"/>
          <ac:spMkLst>
            <pc:docMk/>
            <pc:sldMk cId="2939600776" sldId="270"/>
            <ac:spMk id="11" creationId="{BFABBCE0-E08C-4BBE-9FD2-E2B253D4D5F2}"/>
          </ac:spMkLst>
        </pc:spChg>
        <pc:spChg chg="add">
          <ac:chgData name="Ron Cox" userId="S::ron.cox@divergence.one::313a519c-db4a-4375-b0fc-90bb5b267b30" providerId="AD" clId="Web-{5FE7DF23-9CCB-15A1-D2D5-233C83E50CA3}" dt="2022-11-09T23:30:24.804" v="29"/>
          <ac:spMkLst>
            <pc:docMk/>
            <pc:sldMk cId="2939600776" sldId="270"/>
            <ac:spMk id="13" creationId="{FF426BAC-43D6-468E-B6FF-167034D5CE43}"/>
          </ac:spMkLst>
        </pc:spChg>
        <pc:spChg chg="add">
          <ac:chgData name="Ron Cox" userId="S::ron.cox@divergence.one::313a519c-db4a-4375-b0fc-90bb5b267b30" providerId="AD" clId="Web-{5FE7DF23-9CCB-15A1-D2D5-233C83E50CA3}" dt="2022-11-09T23:30:24.804" v="29"/>
          <ac:spMkLst>
            <pc:docMk/>
            <pc:sldMk cId="2939600776" sldId="270"/>
            <ac:spMk id="15" creationId="{FB02D80E-5995-4C54-8387-5893C2C89473}"/>
          </ac:spMkLst>
        </pc:spChg>
        <pc:spChg chg="add">
          <ac:chgData name="Ron Cox" userId="S::ron.cox@divergence.one::313a519c-db4a-4375-b0fc-90bb5b267b30" providerId="AD" clId="Web-{5FE7DF23-9CCB-15A1-D2D5-233C83E50CA3}" dt="2022-11-09T23:30:24.804" v="29"/>
          <ac:spMkLst>
            <pc:docMk/>
            <pc:sldMk cId="2939600776" sldId="270"/>
            <ac:spMk id="17" creationId="{896083C8-1401-4950-AF56-E2FAFE42D656}"/>
          </ac:spMkLst>
        </pc:spChg>
        <pc:graphicFrameChg chg="mod modGraphic">
          <ac:chgData name="Ron Cox" userId="S::ron.cox@divergence.one::313a519c-db4a-4375-b0fc-90bb5b267b30" providerId="AD" clId="Web-{5FE7DF23-9CCB-15A1-D2D5-233C83E50CA3}" dt="2022-11-09T23:30:24.804" v="29"/>
          <ac:graphicFrameMkLst>
            <pc:docMk/>
            <pc:sldMk cId="2939600776" sldId="270"/>
            <ac:graphicFrameMk id="6" creationId="{FE7B67ED-7454-B411-1E62-7ADE2168C4A6}"/>
          </ac:graphicFrameMkLst>
        </pc:graphicFrameChg>
      </pc:sldChg>
      <pc:sldChg chg="addSp delSp modSp mod setBg addAnim delAnim setClrOvrMap">
        <pc:chgData name="Ron Cox" userId="S::ron.cox@divergence.one::313a519c-db4a-4375-b0fc-90bb5b267b30" providerId="AD" clId="Web-{5FE7DF23-9CCB-15A1-D2D5-233C83E50CA3}" dt="2022-11-09T23:44:17.219" v="108" actId="14100"/>
        <pc:sldMkLst>
          <pc:docMk/>
          <pc:sldMk cId="1422401933" sldId="271"/>
        </pc:sldMkLst>
        <pc:spChg chg="mod">
          <ac:chgData name="Ron Cox" userId="S::ron.cox@divergence.one::313a519c-db4a-4375-b0fc-90bb5b267b30" providerId="AD" clId="Web-{5FE7DF23-9CCB-15A1-D2D5-233C83E50CA3}" dt="2022-11-09T23:41:13.385" v="84" actId="14100"/>
          <ac:spMkLst>
            <pc:docMk/>
            <pc:sldMk cId="1422401933" sldId="271"/>
            <ac:spMk id="2" creationId="{00000000-0000-0000-0000-000000000000}"/>
          </ac:spMkLst>
        </pc:spChg>
        <pc:spChg chg="add del">
          <ac:chgData name="Ron Cox" userId="S::ron.cox@divergence.one::313a519c-db4a-4375-b0fc-90bb5b267b30" providerId="AD" clId="Web-{5FE7DF23-9CCB-15A1-D2D5-233C83E50CA3}" dt="2022-11-09T23:39:19.944" v="58"/>
          <ac:spMkLst>
            <pc:docMk/>
            <pc:sldMk cId="1422401933" sldId="271"/>
            <ac:spMk id="3" creationId="{00000000-0000-0000-0000-000000000000}"/>
          </ac:spMkLst>
        </pc:spChg>
        <pc:spChg chg="add del mod">
          <ac:chgData name="Ron Cox" userId="S::ron.cox@divergence.one::313a519c-db4a-4375-b0fc-90bb5b267b30" providerId="AD" clId="Web-{5FE7DF23-9CCB-15A1-D2D5-233C83E50CA3}" dt="2022-11-09T23:34:52.249" v="51"/>
          <ac:spMkLst>
            <pc:docMk/>
            <pc:sldMk cId="1422401933" sldId="271"/>
            <ac:spMk id="5" creationId="{690753C1-6F6D-19BA-3BB2-A90EB90C0446}"/>
          </ac:spMkLst>
        </pc:spChg>
        <pc:spChg chg="add del">
          <ac:chgData name="Ron Cox" userId="S::ron.cox@divergence.one::313a519c-db4a-4375-b0fc-90bb5b267b30" providerId="AD" clId="Web-{5FE7DF23-9CCB-15A1-D2D5-233C83E50CA3}" dt="2022-11-09T23:34:40.983" v="46"/>
          <ac:spMkLst>
            <pc:docMk/>
            <pc:sldMk cId="1422401933" sldId="271"/>
            <ac:spMk id="9" creationId="{DCF4EB5C-ED25-4675-8255-2F5B12CFFCF0}"/>
          </ac:spMkLst>
        </pc:spChg>
        <pc:spChg chg="add del">
          <ac:chgData name="Ron Cox" userId="S::ron.cox@divergence.one::313a519c-db4a-4375-b0fc-90bb5b267b30" providerId="AD" clId="Web-{5FE7DF23-9CCB-15A1-D2D5-233C83E50CA3}" dt="2022-11-09T23:34:40.983" v="46"/>
          <ac:spMkLst>
            <pc:docMk/>
            <pc:sldMk cId="1422401933" sldId="271"/>
            <ac:spMk id="11" creationId="{9514EC6E-A557-42A2-BCDC-3ABFFC5E564D}"/>
          </ac:spMkLst>
        </pc:spChg>
        <pc:spChg chg="add del">
          <ac:chgData name="Ron Cox" userId="S::ron.cox@divergence.one::313a519c-db4a-4375-b0fc-90bb5b267b30" providerId="AD" clId="Web-{5FE7DF23-9CCB-15A1-D2D5-233C83E50CA3}" dt="2022-11-09T23:34:40.983" v="46"/>
          <ac:spMkLst>
            <pc:docMk/>
            <pc:sldMk cId="1422401933" sldId="271"/>
            <ac:spMk id="13" creationId="{905482C9-EB42-4BFE-95BF-7FD661F07657}"/>
          </ac:spMkLst>
        </pc:spChg>
        <pc:spChg chg="add del mod">
          <ac:chgData name="Ron Cox" userId="S::ron.cox@divergence.one::313a519c-db4a-4375-b0fc-90bb5b267b30" providerId="AD" clId="Web-{5FE7DF23-9CCB-15A1-D2D5-233C83E50CA3}" dt="2022-11-09T23:39:27.070" v="59"/>
          <ac:spMkLst>
            <pc:docMk/>
            <pc:sldMk cId="1422401933" sldId="271"/>
            <ac:spMk id="14" creationId="{85F5EC47-E63F-24CD-B6DC-76F4CEFB5F8C}"/>
          </ac:spMkLst>
        </pc:spChg>
        <pc:spChg chg="add del">
          <ac:chgData name="Ron Cox" userId="S::ron.cox@divergence.one::313a519c-db4a-4375-b0fc-90bb5b267b30" providerId="AD" clId="Web-{5FE7DF23-9CCB-15A1-D2D5-233C83E50CA3}" dt="2022-11-09T23:34:40.983" v="46"/>
          <ac:spMkLst>
            <pc:docMk/>
            <pc:sldMk cId="1422401933" sldId="271"/>
            <ac:spMk id="15" creationId="{7539E646-A625-4A26-86ED-BD90EDD329F7}"/>
          </ac:spMkLst>
        </pc:spChg>
        <pc:spChg chg="add del">
          <ac:chgData name="Ron Cox" userId="S::ron.cox@divergence.one::313a519c-db4a-4375-b0fc-90bb5b267b30" providerId="AD" clId="Web-{5FE7DF23-9CCB-15A1-D2D5-233C83E50CA3}" dt="2022-11-09T23:34:40.983" v="46"/>
          <ac:spMkLst>
            <pc:docMk/>
            <pc:sldMk cId="1422401933" sldId="271"/>
            <ac:spMk id="17" creationId="{8E019540-1104-4B12-9F83-45F58674186F}"/>
          </ac:spMkLst>
        </pc:spChg>
        <pc:spChg chg="add del">
          <ac:chgData name="Ron Cox" userId="S::ron.cox@divergence.one::313a519c-db4a-4375-b0fc-90bb5b267b30" providerId="AD" clId="Web-{5FE7DF23-9CCB-15A1-D2D5-233C83E50CA3}" dt="2022-11-09T23:34:40.983" v="46"/>
          <ac:spMkLst>
            <pc:docMk/>
            <pc:sldMk cId="1422401933" sldId="271"/>
            <ac:spMk id="19" creationId="{3580CFD6-E44A-486A-9E73-D8D948F78A34}"/>
          </ac:spMkLst>
        </pc:spChg>
        <pc:spChg chg="add del">
          <ac:chgData name="Ron Cox" userId="S::ron.cox@divergence.one::313a519c-db4a-4375-b0fc-90bb5b267b30" providerId="AD" clId="Web-{5FE7DF23-9CCB-15A1-D2D5-233C83E50CA3}" dt="2022-11-09T23:34:40.983" v="46"/>
          <ac:spMkLst>
            <pc:docMk/>
            <pc:sldMk cId="1422401933" sldId="271"/>
            <ac:spMk id="24" creationId="{E6C8E6EB-4C59-429B-97E4-72A058CFC4FB}"/>
          </ac:spMkLst>
        </pc:spChg>
        <pc:spChg chg="add del">
          <ac:chgData name="Ron Cox" userId="S::ron.cox@divergence.one::313a519c-db4a-4375-b0fc-90bb5b267b30" providerId="AD" clId="Web-{5FE7DF23-9CCB-15A1-D2D5-233C83E50CA3}" dt="2022-11-09T23:34:40.983" v="46"/>
          <ac:spMkLst>
            <pc:docMk/>
            <pc:sldMk cId="1422401933" sldId="271"/>
            <ac:spMk id="26" creationId="{B5B90362-AFCC-46A9-B41C-A257A8C5B314}"/>
          </ac:spMkLst>
        </pc:spChg>
        <pc:spChg chg="add del">
          <ac:chgData name="Ron Cox" userId="S::ron.cox@divergence.one::313a519c-db4a-4375-b0fc-90bb5b267b30" providerId="AD" clId="Web-{5FE7DF23-9CCB-15A1-D2D5-233C83E50CA3}" dt="2022-11-09T23:34:40.983" v="46"/>
          <ac:spMkLst>
            <pc:docMk/>
            <pc:sldMk cId="1422401933" sldId="271"/>
            <ac:spMk id="28" creationId="{F71EF7F1-38BA-471D-8CD4-2A9AE8E35527}"/>
          </ac:spMkLst>
        </pc:spChg>
        <pc:spChg chg="add del">
          <ac:chgData name="Ron Cox" userId="S::ron.cox@divergence.one::313a519c-db4a-4375-b0fc-90bb5b267b30" providerId="AD" clId="Web-{5FE7DF23-9CCB-15A1-D2D5-233C83E50CA3}" dt="2022-11-09T23:34:40.983" v="46"/>
          <ac:spMkLst>
            <pc:docMk/>
            <pc:sldMk cId="1422401933" sldId="271"/>
            <ac:spMk id="30" creationId="{C0524398-BFB4-4C4A-8317-83B8729F9B26}"/>
          </ac:spMkLst>
        </pc:spChg>
        <pc:spChg chg="add del">
          <ac:chgData name="Ron Cox" userId="S::ron.cox@divergence.one::313a519c-db4a-4375-b0fc-90bb5b267b30" providerId="AD" clId="Web-{5FE7DF23-9CCB-15A1-D2D5-233C83E50CA3}" dt="2022-11-09T23:34:40.983" v="46"/>
          <ac:spMkLst>
            <pc:docMk/>
            <pc:sldMk cId="1422401933" sldId="271"/>
            <ac:spMk id="32" creationId="{80D86991-D954-4203-B1B2-F82EB9A495D6}"/>
          </ac:spMkLst>
        </pc:spChg>
        <pc:spChg chg="add del">
          <ac:chgData name="Ron Cox" userId="S::ron.cox@divergence.one::313a519c-db4a-4375-b0fc-90bb5b267b30" providerId="AD" clId="Web-{5FE7DF23-9CCB-15A1-D2D5-233C83E50CA3}" dt="2022-11-09T23:34:40.983" v="46"/>
          <ac:spMkLst>
            <pc:docMk/>
            <pc:sldMk cId="1422401933" sldId="271"/>
            <ac:spMk id="34" creationId="{FCE206D8-A0FC-49E2-A766-57CA15517F3A}"/>
          </ac:spMkLst>
        </pc:spChg>
        <pc:spChg chg="add del">
          <ac:chgData name="Ron Cox" userId="S::ron.cox@divergence.one::313a519c-db4a-4375-b0fc-90bb5b267b30" providerId="AD" clId="Web-{5FE7DF23-9CCB-15A1-D2D5-233C83E50CA3}" dt="2022-11-09T23:34:40.983" v="46"/>
          <ac:spMkLst>
            <pc:docMk/>
            <pc:sldMk cId="1422401933" sldId="271"/>
            <ac:spMk id="36" creationId="{01C652EF-88C8-4D0C-A321-D21B8C34C93C}"/>
          </ac:spMkLst>
        </pc:spChg>
        <pc:picChg chg="add del mod">
          <ac:chgData name="Ron Cox" userId="S::ron.cox@divergence.one::313a519c-db4a-4375-b0fc-90bb5b267b30" providerId="AD" clId="Web-{5FE7DF23-9CCB-15A1-D2D5-233C83E50CA3}" dt="2022-11-09T23:34:45.483" v="48"/>
          <ac:picMkLst>
            <pc:docMk/>
            <pc:sldMk cId="1422401933" sldId="271"/>
            <ac:picMk id="6" creationId="{48B0C241-50D1-14A5-5413-952AECD116E5}"/>
          </ac:picMkLst>
        </pc:picChg>
        <pc:picChg chg="add del mod">
          <ac:chgData name="Ron Cox" userId="S::ron.cox@divergence.one::313a519c-db4a-4375-b0fc-90bb5b267b30" providerId="AD" clId="Web-{5FE7DF23-9CCB-15A1-D2D5-233C83E50CA3}" dt="2022-11-09T23:34:38.452" v="43"/>
          <ac:picMkLst>
            <pc:docMk/>
            <pc:sldMk cId="1422401933" sldId="271"/>
            <ac:picMk id="7" creationId="{0220A081-6C4B-2B71-71F8-11F5967BF5CF}"/>
          </ac:picMkLst>
        </pc:picChg>
        <pc:picChg chg="add mod">
          <ac:chgData name="Ron Cox" userId="S::ron.cox@divergence.one::313a519c-db4a-4375-b0fc-90bb5b267b30" providerId="AD" clId="Web-{5FE7DF23-9CCB-15A1-D2D5-233C83E50CA3}" dt="2022-11-09T23:44:17.219" v="108" actId="14100"/>
          <ac:picMkLst>
            <pc:docMk/>
            <pc:sldMk cId="1422401933" sldId="271"/>
            <ac:picMk id="10" creationId="{D5135FA5-998C-59A6-E1B8-BCB6E1E5566E}"/>
          </ac:picMkLst>
        </pc:picChg>
      </pc:sldChg>
      <pc:sldChg chg="addSp delSp modSp mod setBg setClrOvrMap">
        <pc:chgData name="Ron Cox" userId="S::ron.cox@divergence.one::313a519c-db4a-4375-b0fc-90bb5b267b30" providerId="AD" clId="Web-{5FE7DF23-9CCB-15A1-D2D5-233C83E50CA3}" dt="2022-11-09T23:38:36.428" v="56"/>
        <pc:sldMkLst>
          <pc:docMk/>
          <pc:sldMk cId="791381258" sldId="272"/>
        </pc:sldMkLst>
        <pc:spChg chg="mod">
          <ac:chgData name="Ron Cox" userId="S::ron.cox@divergence.one::313a519c-db4a-4375-b0fc-90bb5b267b30" providerId="AD" clId="Web-{5FE7DF23-9CCB-15A1-D2D5-233C83E50CA3}" dt="2022-11-09T23:38:36.428" v="56"/>
          <ac:spMkLst>
            <pc:docMk/>
            <pc:sldMk cId="791381258" sldId="272"/>
            <ac:spMk id="2" creationId="{00000000-0000-0000-0000-000000000000}"/>
          </ac:spMkLst>
        </pc:spChg>
        <pc:spChg chg="add del">
          <ac:chgData name="Ron Cox" userId="S::ron.cox@divergence.one::313a519c-db4a-4375-b0fc-90bb5b267b30" providerId="AD" clId="Web-{5FE7DF23-9CCB-15A1-D2D5-233C83E50CA3}" dt="2022-11-09T23:38:36.428" v="56"/>
          <ac:spMkLst>
            <pc:docMk/>
            <pc:sldMk cId="791381258" sldId="272"/>
            <ac:spMk id="10" creationId="{F92989FB-1024-49B7-BDF1-B3CE27D48623}"/>
          </ac:spMkLst>
        </pc:spChg>
        <pc:spChg chg="add del">
          <ac:chgData name="Ron Cox" userId="S::ron.cox@divergence.one::313a519c-db4a-4375-b0fc-90bb5b267b30" providerId="AD" clId="Web-{5FE7DF23-9CCB-15A1-D2D5-233C83E50CA3}" dt="2022-11-09T23:38:36.428" v="56"/>
          <ac:spMkLst>
            <pc:docMk/>
            <pc:sldMk cId="791381258" sldId="272"/>
            <ac:spMk id="12" creationId="{2987D6F4-EC95-4EF1-A8AD-4B70386CEEC7}"/>
          </ac:spMkLst>
        </pc:spChg>
        <pc:spChg chg="add del">
          <ac:chgData name="Ron Cox" userId="S::ron.cox@divergence.one::313a519c-db4a-4375-b0fc-90bb5b267b30" providerId="AD" clId="Web-{5FE7DF23-9CCB-15A1-D2D5-233C83E50CA3}" dt="2022-11-09T23:38:36.428" v="56"/>
          <ac:spMkLst>
            <pc:docMk/>
            <pc:sldMk cId="791381258" sldId="272"/>
            <ac:spMk id="14" creationId="{F5F792DF-9D0A-4DB6-9A9E-7312F5A7E87D}"/>
          </ac:spMkLst>
        </pc:spChg>
        <pc:spChg chg="add del">
          <ac:chgData name="Ron Cox" userId="S::ron.cox@divergence.one::313a519c-db4a-4375-b0fc-90bb5b267b30" providerId="AD" clId="Web-{5FE7DF23-9CCB-15A1-D2D5-233C83E50CA3}" dt="2022-11-09T23:38:36.365" v="55"/>
          <ac:spMkLst>
            <pc:docMk/>
            <pc:sldMk cId="791381258" sldId="272"/>
            <ac:spMk id="19" creationId="{F92989FB-1024-49B7-BDF1-B3CE27D48623}"/>
          </ac:spMkLst>
        </pc:spChg>
        <pc:spChg chg="add del">
          <ac:chgData name="Ron Cox" userId="S::ron.cox@divergence.one::313a519c-db4a-4375-b0fc-90bb5b267b30" providerId="AD" clId="Web-{5FE7DF23-9CCB-15A1-D2D5-233C83E50CA3}" dt="2022-11-09T23:38:36.365" v="55"/>
          <ac:spMkLst>
            <pc:docMk/>
            <pc:sldMk cId="791381258" sldId="272"/>
            <ac:spMk id="21" creationId="{2987D6F4-EC95-4EF1-A8AD-4B70386CEEC7}"/>
          </ac:spMkLst>
        </pc:spChg>
        <pc:spChg chg="add del">
          <ac:chgData name="Ron Cox" userId="S::ron.cox@divergence.one::313a519c-db4a-4375-b0fc-90bb5b267b30" providerId="AD" clId="Web-{5FE7DF23-9CCB-15A1-D2D5-233C83E50CA3}" dt="2022-11-09T23:38:36.365" v="55"/>
          <ac:spMkLst>
            <pc:docMk/>
            <pc:sldMk cId="791381258" sldId="272"/>
            <ac:spMk id="23" creationId="{F5F792DF-9D0A-4DB6-9A9E-7312F5A7E87D}"/>
          </ac:spMkLst>
        </pc:spChg>
        <pc:spChg chg="add del">
          <ac:chgData name="Ron Cox" userId="S::ron.cox@divergence.one::313a519c-db4a-4375-b0fc-90bb5b267b30" providerId="AD" clId="Web-{5FE7DF23-9CCB-15A1-D2D5-233C83E50CA3}" dt="2022-11-09T23:38:36.365" v="55"/>
          <ac:spMkLst>
            <pc:docMk/>
            <pc:sldMk cId="791381258" sldId="272"/>
            <ac:spMk id="25" creationId="{7BC7EA7B-802E-41F4-8926-C4475287AA31}"/>
          </ac:spMkLst>
        </pc:spChg>
        <pc:spChg chg="add">
          <ac:chgData name="Ron Cox" userId="S::ron.cox@divergence.one::313a519c-db4a-4375-b0fc-90bb5b267b30" providerId="AD" clId="Web-{5FE7DF23-9CCB-15A1-D2D5-233C83E50CA3}" dt="2022-11-09T23:38:36.428" v="56"/>
          <ac:spMkLst>
            <pc:docMk/>
            <pc:sldMk cId="791381258" sldId="272"/>
            <ac:spMk id="27" creationId="{F92989FB-1024-49B7-BDF1-B3CE27D48623}"/>
          </ac:spMkLst>
        </pc:spChg>
        <pc:spChg chg="add">
          <ac:chgData name="Ron Cox" userId="S::ron.cox@divergence.one::313a519c-db4a-4375-b0fc-90bb5b267b30" providerId="AD" clId="Web-{5FE7DF23-9CCB-15A1-D2D5-233C83E50CA3}" dt="2022-11-09T23:38:36.428" v="56"/>
          <ac:spMkLst>
            <pc:docMk/>
            <pc:sldMk cId="791381258" sldId="272"/>
            <ac:spMk id="28" creationId="{2987D6F4-EC95-4EF1-A8AD-4B70386CEEC7}"/>
          </ac:spMkLst>
        </pc:spChg>
        <pc:spChg chg="add">
          <ac:chgData name="Ron Cox" userId="S::ron.cox@divergence.one::313a519c-db4a-4375-b0fc-90bb5b267b30" providerId="AD" clId="Web-{5FE7DF23-9CCB-15A1-D2D5-233C83E50CA3}" dt="2022-11-09T23:38:36.428" v="56"/>
          <ac:spMkLst>
            <pc:docMk/>
            <pc:sldMk cId="791381258" sldId="272"/>
            <ac:spMk id="29" creationId="{F5F792DF-9D0A-4DB6-9A9E-7312F5A7E87D}"/>
          </ac:spMkLst>
        </pc:spChg>
        <pc:spChg chg="add">
          <ac:chgData name="Ron Cox" userId="S::ron.cox@divergence.one::313a519c-db4a-4375-b0fc-90bb5b267b30" providerId="AD" clId="Web-{5FE7DF23-9CCB-15A1-D2D5-233C83E50CA3}" dt="2022-11-09T23:38:36.428" v="56"/>
          <ac:spMkLst>
            <pc:docMk/>
            <pc:sldMk cId="791381258" sldId="272"/>
            <ac:spMk id="30" creationId="{7BC7EA7B-802E-41F4-8926-C4475287AA31}"/>
          </ac:spMkLst>
        </pc:spChg>
        <pc:graphicFrameChg chg="mod modGraphic">
          <ac:chgData name="Ron Cox" userId="S::ron.cox@divergence.one::313a519c-db4a-4375-b0fc-90bb5b267b30" providerId="AD" clId="Web-{5FE7DF23-9CCB-15A1-D2D5-233C83E50CA3}" dt="2022-11-09T23:38:36.428" v="56"/>
          <ac:graphicFrameMkLst>
            <pc:docMk/>
            <pc:sldMk cId="791381258" sldId="272"/>
            <ac:graphicFrameMk id="6" creationId="{3B58135E-F6F9-7B4D-BBDD-977290DE7178}"/>
          </ac:graphicFrameMkLst>
        </pc:graphicFrameChg>
      </pc:sldChg>
      <pc:sldChg chg="add del">
        <pc:chgData name="Ron Cox" userId="S::ron.cox@divergence.one::313a519c-db4a-4375-b0fc-90bb5b267b30" providerId="AD" clId="Web-{5FE7DF23-9CCB-15A1-D2D5-233C83E50CA3}" dt="2022-11-09T23:45:39.518" v="112"/>
        <pc:sldMkLst>
          <pc:docMk/>
          <pc:sldMk cId="3952786120" sldId="273"/>
        </pc:sldMkLst>
      </pc:sldChg>
      <pc:sldChg chg="addSp delSp modSp add replId addAnim">
        <pc:chgData name="Ron Cox" userId="S::ron.cox@divergence.one::313a519c-db4a-4375-b0fc-90bb5b267b30" providerId="AD" clId="Web-{5FE7DF23-9CCB-15A1-D2D5-233C83E50CA3}" dt="2022-11-09T23:44:42.766" v="110" actId="14100"/>
        <pc:sldMkLst>
          <pc:docMk/>
          <pc:sldMk cId="2962788421" sldId="274"/>
        </pc:sldMkLst>
        <pc:spChg chg="mod">
          <ac:chgData name="Ron Cox" userId="S::ron.cox@divergence.one::313a519c-db4a-4375-b0fc-90bb5b267b30" providerId="AD" clId="Web-{5FE7DF23-9CCB-15A1-D2D5-233C83E50CA3}" dt="2022-11-09T23:43:32.296" v="104" actId="14100"/>
          <ac:spMkLst>
            <pc:docMk/>
            <pc:sldMk cId="2962788421" sldId="274"/>
            <ac:spMk id="2" creationId="{00000000-0000-0000-0000-000000000000}"/>
          </ac:spMkLst>
        </pc:spChg>
        <pc:spChg chg="del">
          <ac:chgData name="Ron Cox" userId="S::ron.cox@divergence.one::313a519c-db4a-4375-b0fc-90bb5b267b30" providerId="AD" clId="Web-{5FE7DF23-9CCB-15A1-D2D5-233C83E50CA3}" dt="2022-11-09T23:42:22.434" v="88"/>
          <ac:spMkLst>
            <pc:docMk/>
            <pc:sldMk cId="2962788421" sldId="274"/>
            <ac:spMk id="3" creationId="{00000000-0000-0000-0000-000000000000}"/>
          </ac:spMkLst>
        </pc:spChg>
        <pc:spChg chg="add del mod">
          <ac:chgData name="Ron Cox" userId="S::ron.cox@divergence.one::313a519c-db4a-4375-b0fc-90bb5b267b30" providerId="AD" clId="Web-{5FE7DF23-9CCB-15A1-D2D5-233C83E50CA3}" dt="2022-11-09T23:42:33.263" v="90"/>
          <ac:spMkLst>
            <pc:docMk/>
            <pc:sldMk cId="2962788421" sldId="274"/>
            <ac:spMk id="7" creationId="{0F0D3289-E3B2-EFDD-1522-6D6A7A33833E}"/>
          </ac:spMkLst>
        </pc:spChg>
        <pc:picChg chg="add mod">
          <ac:chgData name="Ron Cox" userId="S::ron.cox@divergence.one::313a519c-db4a-4375-b0fc-90bb5b267b30" providerId="AD" clId="Web-{5FE7DF23-9CCB-15A1-D2D5-233C83E50CA3}" dt="2022-11-09T23:44:42.766" v="110" actId="14100"/>
          <ac:picMkLst>
            <pc:docMk/>
            <pc:sldMk cId="2962788421" sldId="274"/>
            <ac:picMk id="5" creationId="{CBCC74BB-34AA-BE96-BE9E-850758305C9B}"/>
          </ac:picMkLst>
        </pc:picChg>
      </pc:sldChg>
      <pc:sldChg chg="add del">
        <pc:chgData name="Ron Cox" userId="S::ron.cox@divergence.one::313a519c-db4a-4375-b0fc-90bb5b267b30" providerId="AD" clId="Web-{5FE7DF23-9CCB-15A1-D2D5-233C83E50CA3}" dt="2022-11-09T23:45:37.471" v="111"/>
        <pc:sldMkLst>
          <pc:docMk/>
          <pc:sldMk cId="3008559979" sldId="275"/>
        </pc:sldMkLst>
      </pc:sldChg>
      <pc:sldMasterChg chg="add addSldLayout">
        <pc:chgData name="Ron Cox" userId="S::ron.cox@divergence.one::313a519c-db4a-4375-b0fc-90bb5b267b30" providerId="AD" clId="Web-{5FE7DF23-9CCB-15A1-D2D5-233C83E50CA3}" dt="2022-11-09T23:35:48.829" v="52"/>
        <pc:sldMasterMkLst>
          <pc:docMk/>
          <pc:sldMasterMk cId="826447213" sldId="2147483648"/>
        </pc:sldMasterMkLst>
        <pc:sldLayoutChg chg="add">
          <pc:chgData name="Ron Cox" userId="S::ron.cox@divergence.one::313a519c-db4a-4375-b0fc-90bb5b267b30" providerId="AD" clId="Web-{5FE7DF23-9CCB-15A1-D2D5-233C83E50CA3}" dt="2022-11-09T23:35:48.829" v="52"/>
          <pc:sldLayoutMkLst>
            <pc:docMk/>
            <pc:sldMasterMk cId="826447213" sldId="2147483648"/>
            <pc:sldLayoutMk cId="455287809" sldId="2147483649"/>
          </pc:sldLayoutMkLst>
        </pc:sldLayoutChg>
        <pc:sldLayoutChg chg="add">
          <pc:chgData name="Ron Cox" userId="S::ron.cox@divergence.one::313a519c-db4a-4375-b0fc-90bb5b267b30" providerId="AD" clId="Web-{5FE7DF23-9CCB-15A1-D2D5-233C83E50CA3}" dt="2022-11-09T23:35:48.829" v="52"/>
          <pc:sldLayoutMkLst>
            <pc:docMk/>
            <pc:sldMasterMk cId="826447213" sldId="2147483648"/>
            <pc:sldLayoutMk cId="4230740418" sldId="2147483650"/>
          </pc:sldLayoutMkLst>
        </pc:sldLayoutChg>
        <pc:sldLayoutChg chg="add">
          <pc:chgData name="Ron Cox" userId="S::ron.cox@divergence.one::313a519c-db4a-4375-b0fc-90bb5b267b30" providerId="AD" clId="Web-{5FE7DF23-9CCB-15A1-D2D5-233C83E50CA3}" dt="2022-11-09T23:35:48.829" v="52"/>
          <pc:sldLayoutMkLst>
            <pc:docMk/>
            <pc:sldMasterMk cId="826447213" sldId="2147483648"/>
            <pc:sldLayoutMk cId="212558921" sldId="2147483651"/>
          </pc:sldLayoutMkLst>
        </pc:sldLayoutChg>
        <pc:sldLayoutChg chg="add">
          <pc:chgData name="Ron Cox" userId="S::ron.cox@divergence.one::313a519c-db4a-4375-b0fc-90bb5b267b30" providerId="AD" clId="Web-{5FE7DF23-9CCB-15A1-D2D5-233C83E50CA3}" dt="2022-11-09T23:35:48.829" v="52"/>
          <pc:sldLayoutMkLst>
            <pc:docMk/>
            <pc:sldMasterMk cId="826447213" sldId="2147483648"/>
            <pc:sldLayoutMk cId="3952303744" sldId="2147483652"/>
          </pc:sldLayoutMkLst>
        </pc:sldLayoutChg>
        <pc:sldLayoutChg chg="add">
          <pc:chgData name="Ron Cox" userId="S::ron.cox@divergence.one::313a519c-db4a-4375-b0fc-90bb5b267b30" providerId="AD" clId="Web-{5FE7DF23-9CCB-15A1-D2D5-233C83E50CA3}" dt="2022-11-09T23:35:48.829" v="52"/>
          <pc:sldLayoutMkLst>
            <pc:docMk/>
            <pc:sldMasterMk cId="826447213" sldId="2147483648"/>
            <pc:sldLayoutMk cId="4117882654" sldId="2147483653"/>
          </pc:sldLayoutMkLst>
        </pc:sldLayoutChg>
        <pc:sldLayoutChg chg="add">
          <pc:chgData name="Ron Cox" userId="S::ron.cox@divergence.one::313a519c-db4a-4375-b0fc-90bb5b267b30" providerId="AD" clId="Web-{5FE7DF23-9CCB-15A1-D2D5-233C83E50CA3}" dt="2022-11-09T23:35:48.829" v="52"/>
          <pc:sldLayoutMkLst>
            <pc:docMk/>
            <pc:sldMasterMk cId="826447213" sldId="2147483648"/>
            <pc:sldLayoutMk cId="1747478876" sldId="2147483654"/>
          </pc:sldLayoutMkLst>
        </pc:sldLayoutChg>
        <pc:sldLayoutChg chg="add">
          <pc:chgData name="Ron Cox" userId="S::ron.cox@divergence.one::313a519c-db4a-4375-b0fc-90bb5b267b30" providerId="AD" clId="Web-{5FE7DF23-9CCB-15A1-D2D5-233C83E50CA3}" dt="2022-11-09T23:35:48.829" v="52"/>
          <pc:sldLayoutMkLst>
            <pc:docMk/>
            <pc:sldMasterMk cId="826447213" sldId="2147483648"/>
            <pc:sldLayoutMk cId="1823340675" sldId="2147483655"/>
          </pc:sldLayoutMkLst>
        </pc:sldLayoutChg>
        <pc:sldLayoutChg chg="add">
          <pc:chgData name="Ron Cox" userId="S::ron.cox@divergence.one::313a519c-db4a-4375-b0fc-90bb5b267b30" providerId="AD" clId="Web-{5FE7DF23-9CCB-15A1-D2D5-233C83E50CA3}" dt="2022-11-09T23:35:48.829" v="52"/>
          <pc:sldLayoutMkLst>
            <pc:docMk/>
            <pc:sldMasterMk cId="826447213" sldId="2147483648"/>
            <pc:sldLayoutMk cId="3506079116" sldId="2147483656"/>
          </pc:sldLayoutMkLst>
        </pc:sldLayoutChg>
        <pc:sldLayoutChg chg="add">
          <pc:chgData name="Ron Cox" userId="S::ron.cox@divergence.one::313a519c-db4a-4375-b0fc-90bb5b267b30" providerId="AD" clId="Web-{5FE7DF23-9CCB-15A1-D2D5-233C83E50CA3}" dt="2022-11-09T23:35:48.829" v="52"/>
          <pc:sldLayoutMkLst>
            <pc:docMk/>
            <pc:sldMasterMk cId="826447213" sldId="2147483648"/>
            <pc:sldLayoutMk cId="1958894921" sldId="2147483657"/>
          </pc:sldLayoutMkLst>
        </pc:sldLayoutChg>
        <pc:sldLayoutChg chg="add">
          <pc:chgData name="Ron Cox" userId="S::ron.cox@divergence.one::313a519c-db4a-4375-b0fc-90bb5b267b30" providerId="AD" clId="Web-{5FE7DF23-9CCB-15A1-D2D5-233C83E50CA3}" dt="2022-11-09T23:35:48.829" v="52"/>
          <pc:sldLayoutMkLst>
            <pc:docMk/>
            <pc:sldMasterMk cId="826447213" sldId="2147483648"/>
            <pc:sldLayoutMk cId="116697248" sldId="2147483658"/>
          </pc:sldLayoutMkLst>
        </pc:sldLayoutChg>
        <pc:sldLayoutChg chg="add">
          <pc:chgData name="Ron Cox" userId="S::ron.cox@divergence.one::313a519c-db4a-4375-b0fc-90bb5b267b30" providerId="AD" clId="Web-{5FE7DF23-9CCB-15A1-D2D5-233C83E50CA3}" dt="2022-11-09T23:35:48.829" v="52"/>
          <pc:sldLayoutMkLst>
            <pc:docMk/>
            <pc:sldMasterMk cId="826447213" sldId="2147483648"/>
            <pc:sldLayoutMk cId="694755253" sldId="2147483659"/>
          </pc:sldLayoutMkLst>
        </pc:sldLayoutChg>
      </pc:sldMaster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3116EC-2D79-4704-9805-842733BC1C1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E355ED4-F508-4F25-84CA-F584AB879BE8}">
      <dgm:prSet/>
      <dgm:spPr/>
      <dgm:t>
        <a:bodyPr/>
        <a:lstStyle/>
        <a:p>
          <a:r>
            <a:rPr lang="en-US"/>
            <a:t>Experience</a:t>
          </a:r>
        </a:p>
      </dgm:t>
    </dgm:pt>
    <dgm:pt modelId="{C0CAFED3-C7D6-4C8C-AC91-5FE52FF94367}" type="parTrans" cxnId="{C179D2A9-A870-46CF-9DD0-CBEF8331D5C9}">
      <dgm:prSet/>
      <dgm:spPr/>
      <dgm:t>
        <a:bodyPr/>
        <a:lstStyle/>
        <a:p>
          <a:endParaRPr lang="en-US"/>
        </a:p>
      </dgm:t>
    </dgm:pt>
    <dgm:pt modelId="{2EBF2D7B-C567-4870-84EB-1F75E766D3F7}" type="sibTrans" cxnId="{C179D2A9-A870-46CF-9DD0-CBEF8331D5C9}">
      <dgm:prSet/>
      <dgm:spPr/>
      <dgm:t>
        <a:bodyPr/>
        <a:lstStyle/>
        <a:p>
          <a:endParaRPr lang="en-US"/>
        </a:p>
      </dgm:t>
    </dgm:pt>
    <dgm:pt modelId="{6B6BAD5F-92CA-4ED7-91A0-8591E0C0EB6D}">
      <dgm:prSet/>
      <dgm:spPr/>
      <dgm:t>
        <a:bodyPr/>
        <a:lstStyle/>
        <a:p>
          <a:r>
            <a:rPr lang="en-US"/>
            <a:t>Retired Army Signal Officer</a:t>
          </a:r>
        </a:p>
      </dgm:t>
    </dgm:pt>
    <dgm:pt modelId="{01F94460-60A2-4C26-A5DB-4BD279A5C0B7}" type="parTrans" cxnId="{E274C60C-834C-4D40-9259-68C10B09BA09}">
      <dgm:prSet/>
      <dgm:spPr/>
      <dgm:t>
        <a:bodyPr/>
        <a:lstStyle/>
        <a:p>
          <a:endParaRPr lang="en-US"/>
        </a:p>
      </dgm:t>
    </dgm:pt>
    <dgm:pt modelId="{E030C81D-FBD0-4E4F-9B55-96D89955F333}" type="sibTrans" cxnId="{E274C60C-834C-4D40-9259-68C10B09BA09}">
      <dgm:prSet/>
      <dgm:spPr/>
      <dgm:t>
        <a:bodyPr/>
        <a:lstStyle/>
        <a:p>
          <a:endParaRPr lang="en-US"/>
        </a:p>
      </dgm:t>
    </dgm:pt>
    <dgm:pt modelId="{2EEFC4BC-64FB-4447-8FFD-82E9FF6A7A96}">
      <dgm:prSet/>
      <dgm:spPr/>
      <dgm:t>
        <a:bodyPr/>
        <a:lstStyle/>
        <a:p>
          <a:r>
            <a:rPr lang="en-US"/>
            <a:t>Former Microsoft ITSM Consultant</a:t>
          </a:r>
        </a:p>
      </dgm:t>
    </dgm:pt>
    <dgm:pt modelId="{9DA3056F-7722-43B5-9D39-B0A1C0FD697A}" type="parTrans" cxnId="{769B2122-6DD9-4F2D-B4F8-BA7C0262A6AA}">
      <dgm:prSet/>
      <dgm:spPr/>
      <dgm:t>
        <a:bodyPr/>
        <a:lstStyle/>
        <a:p>
          <a:endParaRPr lang="en-US"/>
        </a:p>
      </dgm:t>
    </dgm:pt>
    <dgm:pt modelId="{FDBA4B87-0F3D-48B9-9781-40F5E38A890F}" type="sibTrans" cxnId="{769B2122-6DD9-4F2D-B4F8-BA7C0262A6AA}">
      <dgm:prSet/>
      <dgm:spPr/>
      <dgm:t>
        <a:bodyPr/>
        <a:lstStyle/>
        <a:p>
          <a:endParaRPr lang="en-US"/>
        </a:p>
      </dgm:t>
    </dgm:pt>
    <dgm:pt modelId="{19F1A43F-87B7-49C5-BD86-3EB6C4071E22}">
      <dgm:prSet/>
      <dgm:spPr/>
      <dgm:t>
        <a:bodyPr/>
        <a:lstStyle/>
        <a:p>
          <a:r>
            <a:rPr lang="en-US"/>
            <a:t>Education</a:t>
          </a:r>
        </a:p>
      </dgm:t>
    </dgm:pt>
    <dgm:pt modelId="{97F2E756-31A5-42D8-8A34-683ED92E5C35}" type="parTrans" cxnId="{AE4DFE2C-37F7-4DD1-8CB0-4E6F7748E697}">
      <dgm:prSet/>
      <dgm:spPr/>
      <dgm:t>
        <a:bodyPr/>
        <a:lstStyle/>
        <a:p>
          <a:endParaRPr lang="en-US"/>
        </a:p>
      </dgm:t>
    </dgm:pt>
    <dgm:pt modelId="{5AF259F3-8B4D-434D-BCD6-9E9579E85FB5}" type="sibTrans" cxnId="{AE4DFE2C-37F7-4DD1-8CB0-4E6F7748E697}">
      <dgm:prSet/>
      <dgm:spPr/>
      <dgm:t>
        <a:bodyPr/>
        <a:lstStyle/>
        <a:p>
          <a:endParaRPr lang="en-US"/>
        </a:p>
      </dgm:t>
    </dgm:pt>
    <dgm:pt modelId="{15E81B72-43D8-466E-9A17-6D6DF5AC7C6C}">
      <dgm:prSet/>
      <dgm:spPr/>
      <dgm:t>
        <a:bodyPr/>
        <a:lstStyle/>
        <a:p>
          <a:r>
            <a:rPr lang="en-US"/>
            <a:t>MSCS , Colorado Technical University</a:t>
          </a:r>
        </a:p>
      </dgm:t>
    </dgm:pt>
    <dgm:pt modelId="{F887C046-64F8-42CB-8BDB-731E028A9DD7}" type="parTrans" cxnId="{DB39EBF9-2C4D-4604-A5C9-62F6499D0FB7}">
      <dgm:prSet/>
      <dgm:spPr/>
      <dgm:t>
        <a:bodyPr/>
        <a:lstStyle/>
        <a:p>
          <a:endParaRPr lang="en-US"/>
        </a:p>
      </dgm:t>
    </dgm:pt>
    <dgm:pt modelId="{025E4E33-D818-4BB3-B398-FE370A848AD6}" type="sibTrans" cxnId="{DB39EBF9-2C4D-4604-A5C9-62F6499D0FB7}">
      <dgm:prSet/>
      <dgm:spPr/>
      <dgm:t>
        <a:bodyPr/>
        <a:lstStyle/>
        <a:p>
          <a:endParaRPr lang="en-US"/>
        </a:p>
      </dgm:t>
    </dgm:pt>
    <dgm:pt modelId="{83AE6A24-FFEE-40FA-A81F-EB9A4423FAE7}">
      <dgm:prSet/>
      <dgm:spPr/>
      <dgm:t>
        <a:bodyPr/>
        <a:lstStyle/>
        <a:p>
          <a:r>
            <a:rPr lang="en-US"/>
            <a:t>BA Sociology, University of New Mexico</a:t>
          </a:r>
        </a:p>
      </dgm:t>
    </dgm:pt>
    <dgm:pt modelId="{5380E969-4D0C-41E9-8F59-79B63CAF3D73}" type="parTrans" cxnId="{57D5425B-67F2-4A77-92C5-FB5C5F7C720A}">
      <dgm:prSet/>
      <dgm:spPr/>
      <dgm:t>
        <a:bodyPr/>
        <a:lstStyle/>
        <a:p>
          <a:endParaRPr lang="en-US"/>
        </a:p>
      </dgm:t>
    </dgm:pt>
    <dgm:pt modelId="{9ED83498-C429-4207-B019-761BE51B5EA2}" type="sibTrans" cxnId="{57D5425B-67F2-4A77-92C5-FB5C5F7C720A}">
      <dgm:prSet/>
      <dgm:spPr/>
      <dgm:t>
        <a:bodyPr/>
        <a:lstStyle/>
        <a:p>
          <a:endParaRPr lang="en-US"/>
        </a:p>
      </dgm:t>
    </dgm:pt>
    <dgm:pt modelId="{95F00A09-CCDC-49EA-B339-00EB8CBE24F1}">
      <dgm:prSet/>
      <dgm:spPr/>
      <dgm:t>
        <a:bodyPr/>
        <a:lstStyle/>
        <a:p>
          <a:r>
            <a:rPr lang="en-US"/>
            <a:t>Korean Linguist, Defense Language Institute</a:t>
          </a:r>
        </a:p>
      </dgm:t>
    </dgm:pt>
    <dgm:pt modelId="{A7825F51-D7E1-46E9-915B-C4293D0E9EB0}" type="parTrans" cxnId="{F23BBA2F-F587-49D7-A441-2A01684BC8EC}">
      <dgm:prSet/>
      <dgm:spPr/>
      <dgm:t>
        <a:bodyPr/>
        <a:lstStyle/>
        <a:p>
          <a:endParaRPr lang="en-US"/>
        </a:p>
      </dgm:t>
    </dgm:pt>
    <dgm:pt modelId="{35DC785A-8EDF-4A32-B568-60B077D17EA1}" type="sibTrans" cxnId="{F23BBA2F-F587-49D7-A441-2A01684BC8EC}">
      <dgm:prSet/>
      <dgm:spPr/>
      <dgm:t>
        <a:bodyPr/>
        <a:lstStyle/>
        <a:p>
          <a:endParaRPr lang="en-US"/>
        </a:p>
      </dgm:t>
    </dgm:pt>
    <dgm:pt modelId="{C3D226B4-138D-480F-8E31-42B84D60EC23}">
      <dgm:prSet/>
      <dgm:spPr/>
      <dgm:t>
        <a:bodyPr/>
        <a:lstStyle/>
        <a:p>
          <a:r>
            <a:rPr lang="en-US"/>
            <a:t>Certifications</a:t>
          </a:r>
        </a:p>
      </dgm:t>
    </dgm:pt>
    <dgm:pt modelId="{6A10190E-F21C-4417-8FF3-BF251854116D}" type="parTrans" cxnId="{15ED1EAF-DDE5-4E7D-8BDB-8488396FE34D}">
      <dgm:prSet/>
      <dgm:spPr/>
      <dgm:t>
        <a:bodyPr/>
        <a:lstStyle/>
        <a:p>
          <a:endParaRPr lang="en-US"/>
        </a:p>
      </dgm:t>
    </dgm:pt>
    <dgm:pt modelId="{6C8CCA47-7512-4E0D-AEE4-7F82F0D2109B}" type="sibTrans" cxnId="{15ED1EAF-DDE5-4E7D-8BDB-8488396FE34D}">
      <dgm:prSet/>
      <dgm:spPr/>
      <dgm:t>
        <a:bodyPr/>
        <a:lstStyle/>
        <a:p>
          <a:endParaRPr lang="en-US"/>
        </a:p>
      </dgm:t>
    </dgm:pt>
    <dgm:pt modelId="{CDFD896A-780E-490D-B179-0F97319C198F}">
      <dgm:prSet/>
      <dgm:spPr/>
      <dgm:t>
        <a:bodyPr/>
        <a:lstStyle/>
        <a:p>
          <a:r>
            <a:rPr lang="en-US"/>
            <a:t>ITIL v3 Expert</a:t>
          </a:r>
        </a:p>
      </dgm:t>
    </dgm:pt>
    <dgm:pt modelId="{626503C1-7797-42A3-80A9-FE064D6D56AF}" type="parTrans" cxnId="{3767B534-2E06-4EE5-8231-9AB5396D4802}">
      <dgm:prSet/>
      <dgm:spPr/>
      <dgm:t>
        <a:bodyPr/>
        <a:lstStyle/>
        <a:p>
          <a:endParaRPr lang="en-US"/>
        </a:p>
      </dgm:t>
    </dgm:pt>
    <dgm:pt modelId="{82175E31-74D5-429D-A24D-6CF29F4DF37F}" type="sibTrans" cxnId="{3767B534-2E06-4EE5-8231-9AB5396D4802}">
      <dgm:prSet/>
      <dgm:spPr/>
      <dgm:t>
        <a:bodyPr/>
        <a:lstStyle/>
        <a:p>
          <a:endParaRPr lang="en-US"/>
        </a:p>
      </dgm:t>
    </dgm:pt>
    <dgm:pt modelId="{6AE43968-0B4F-4E5A-9171-278939844906}">
      <dgm:prSet/>
      <dgm:spPr/>
      <dgm:t>
        <a:bodyPr/>
        <a:lstStyle/>
        <a:p>
          <a:r>
            <a:rPr lang="en-US"/>
            <a:t>Certified Knowledge Manager</a:t>
          </a:r>
        </a:p>
      </dgm:t>
    </dgm:pt>
    <dgm:pt modelId="{5F3309AB-3537-4AB6-9EFE-5CA545D5E974}" type="parTrans" cxnId="{166D77D9-DB08-4ED8-A0A7-8A665C4C8B93}">
      <dgm:prSet/>
      <dgm:spPr/>
      <dgm:t>
        <a:bodyPr/>
        <a:lstStyle/>
        <a:p>
          <a:endParaRPr lang="en-US"/>
        </a:p>
      </dgm:t>
    </dgm:pt>
    <dgm:pt modelId="{B73EEDB7-6340-4C72-B5FE-905EF3FBCDE1}" type="sibTrans" cxnId="{166D77D9-DB08-4ED8-A0A7-8A665C4C8B93}">
      <dgm:prSet/>
      <dgm:spPr/>
      <dgm:t>
        <a:bodyPr/>
        <a:lstStyle/>
        <a:p>
          <a:endParaRPr lang="en-US"/>
        </a:p>
      </dgm:t>
    </dgm:pt>
    <dgm:pt modelId="{B915BFD5-9939-4518-847F-7E3E68BD78F6}" type="pres">
      <dgm:prSet presAssocID="{B53116EC-2D79-4704-9805-842733BC1C14}" presName="Name0" presStyleCnt="0">
        <dgm:presLayoutVars>
          <dgm:dir/>
          <dgm:animLvl val="lvl"/>
          <dgm:resizeHandles val="exact"/>
        </dgm:presLayoutVars>
      </dgm:prSet>
      <dgm:spPr/>
    </dgm:pt>
    <dgm:pt modelId="{5B397074-739F-49B7-9228-796AFAA628D0}" type="pres">
      <dgm:prSet presAssocID="{5E355ED4-F508-4F25-84CA-F584AB879BE8}" presName="composite" presStyleCnt="0"/>
      <dgm:spPr/>
    </dgm:pt>
    <dgm:pt modelId="{79ACEFD3-35EB-4451-B921-3A65E3047E02}" type="pres">
      <dgm:prSet presAssocID="{5E355ED4-F508-4F25-84CA-F584AB879BE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531900A-0A4F-4DDE-B748-821C76429824}" type="pres">
      <dgm:prSet presAssocID="{5E355ED4-F508-4F25-84CA-F584AB879BE8}" presName="desTx" presStyleLbl="alignAccFollowNode1" presStyleIdx="0" presStyleCnt="3">
        <dgm:presLayoutVars>
          <dgm:bulletEnabled val="1"/>
        </dgm:presLayoutVars>
      </dgm:prSet>
      <dgm:spPr/>
    </dgm:pt>
    <dgm:pt modelId="{B29D0A71-0476-46A3-930C-74660FD4A6A6}" type="pres">
      <dgm:prSet presAssocID="{2EBF2D7B-C567-4870-84EB-1F75E766D3F7}" presName="space" presStyleCnt="0"/>
      <dgm:spPr/>
    </dgm:pt>
    <dgm:pt modelId="{63C3F3BC-1B64-43A1-BDD1-8BD750AD82DB}" type="pres">
      <dgm:prSet presAssocID="{19F1A43F-87B7-49C5-BD86-3EB6C4071E22}" presName="composite" presStyleCnt="0"/>
      <dgm:spPr/>
    </dgm:pt>
    <dgm:pt modelId="{EE835184-49A2-4011-A063-C3E91E8F84A3}" type="pres">
      <dgm:prSet presAssocID="{19F1A43F-87B7-49C5-BD86-3EB6C4071E2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72AC003-8D4E-4C5B-B59B-AB774EAB6392}" type="pres">
      <dgm:prSet presAssocID="{19F1A43F-87B7-49C5-BD86-3EB6C4071E22}" presName="desTx" presStyleLbl="alignAccFollowNode1" presStyleIdx="1" presStyleCnt="3">
        <dgm:presLayoutVars>
          <dgm:bulletEnabled val="1"/>
        </dgm:presLayoutVars>
      </dgm:prSet>
      <dgm:spPr/>
    </dgm:pt>
    <dgm:pt modelId="{757AA8E8-0045-40A3-9918-3DBBA89E6B46}" type="pres">
      <dgm:prSet presAssocID="{5AF259F3-8B4D-434D-BCD6-9E9579E85FB5}" presName="space" presStyleCnt="0"/>
      <dgm:spPr/>
    </dgm:pt>
    <dgm:pt modelId="{542B555E-37AF-4824-91D9-43AC85501E50}" type="pres">
      <dgm:prSet presAssocID="{C3D226B4-138D-480F-8E31-42B84D60EC23}" presName="composite" presStyleCnt="0"/>
      <dgm:spPr/>
    </dgm:pt>
    <dgm:pt modelId="{F555F807-F282-4CC9-9257-1E4469CB7A54}" type="pres">
      <dgm:prSet presAssocID="{C3D226B4-138D-480F-8E31-42B84D60EC2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C6B3FBE-75A9-4E2B-AED1-6DE2BCD94624}" type="pres">
      <dgm:prSet presAssocID="{C3D226B4-138D-480F-8E31-42B84D60EC2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274C60C-834C-4D40-9259-68C10B09BA09}" srcId="{5E355ED4-F508-4F25-84CA-F584AB879BE8}" destId="{6B6BAD5F-92CA-4ED7-91A0-8591E0C0EB6D}" srcOrd="0" destOrd="0" parTransId="{01F94460-60A2-4C26-A5DB-4BD279A5C0B7}" sibTransId="{E030C81D-FBD0-4E4F-9B55-96D89955F333}"/>
    <dgm:cxn modelId="{004A7516-4DE3-4F13-9A1A-BC07DDC274A3}" type="presOf" srcId="{CDFD896A-780E-490D-B179-0F97319C198F}" destId="{9C6B3FBE-75A9-4E2B-AED1-6DE2BCD94624}" srcOrd="0" destOrd="0" presId="urn:microsoft.com/office/officeart/2005/8/layout/hList1"/>
    <dgm:cxn modelId="{5E5A1218-3471-47BB-8B4A-319D91A3F77D}" type="presOf" srcId="{5E355ED4-F508-4F25-84CA-F584AB879BE8}" destId="{79ACEFD3-35EB-4451-B921-3A65E3047E02}" srcOrd="0" destOrd="0" presId="urn:microsoft.com/office/officeart/2005/8/layout/hList1"/>
    <dgm:cxn modelId="{769B2122-6DD9-4F2D-B4F8-BA7C0262A6AA}" srcId="{5E355ED4-F508-4F25-84CA-F584AB879BE8}" destId="{2EEFC4BC-64FB-4447-8FFD-82E9FF6A7A96}" srcOrd="1" destOrd="0" parTransId="{9DA3056F-7722-43B5-9D39-B0A1C0FD697A}" sibTransId="{FDBA4B87-0F3D-48B9-9781-40F5E38A890F}"/>
    <dgm:cxn modelId="{AE4DFE2C-37F7-4DD1-8CB0-4E6F7748E697}" srcId="{B53116EC-2D79-4704-9805-842733BC1C14}" destId="{19F1A43F-87B7-49C5-BD86-3EB6C4071E22}" srcOrd="1" destOrd="0" parTransId="{97F2E756-31A5-42D8-8A34-683ED92E5C35}" sibTransId="{5AF259F3-8B4D-434D-BCD6-9E9579E85FB5}"/>
    <dgm:cxn modelId="{F23BBA2F-F587-49D7-A441-2A01684BC8EC}" srcId="{19F1A43F-87B7-49C5-BD86-3EB6C4071E22}" destId="{95F00A09-CCDC-49EA-B339-00EB8CBE24F1}" srcOrd="2" destOrd="0" parTransId="{A7825F51-D7E1-46E9-915B-C4293D0E9EB0}" sibTransId="{35DC785A-8EDF-4A32-B568-60B077D17EA1}"/>
    <dgm:cxn modelId="{7AEBC230-CD90-483F-97F1-87332E481FDA}" type="presOf" srcId="{83AE6A24-FFEE-40FA-A81F-EB9A4423FAE7}" destId="{D72AC003-8D4E-4C5B-B59B-AB774EAB6392}" srcOrd="0" destOrd="1" presId="urn:microsoft.com/office/officeart/2005/8/layout/hList1"/>
    <dgm:cxn modelId="{3767B534-2E06-4EE5-8231-9AB5396D4802}" srcId="{C3D226B4-138D-480F-8E31-42B84D60EC23}" destId="{CDFD896A-780E-490D-B179-0F97319C198F}" srcOrd="0" destOrd="0" parTransId="{626503C1-7797-42A3-80A9-FE064D6D56AF}" sibTransId="{82175E31-74D5-429D-A24D-6CF29F4DF37F}"/>
    <dgm:cxn modelId="{57D5425B-67F2-4A77-92C5-FB5C5F7C720A}" srcId="{19F1A43F-87B7-49C5-BD86-3EB6C4071E22}" destId="{83AE6A24-FFEE-40FA-A81F-EB9A4423FAE7}" srcOrd="1" destOrd="0" parTransId="{5380E969-4D0C-41E9-8F59-79B63CAF3D73}" sibTransId="{9ED83498-C429-4207-B019-761BE51B5EA2}"/>
    <dgm:cxn modelId="{CF266F9A-CB76-4997-8302-F5453F9B66DB}" type="presOf" srcId="{6AE43968-0B4F-4E5A-9171-278939844906}" destId="{9C6B3FBE-75A9-4E2B-AED1-6DE2BCD94624}" srcOrd="0" destOrd="1" presId="urn:microsoft.com/office/officeart/2005/8/layout/hList1"/>
    <dgm:cxn modelId="{242421A6-A05B-470D-803D-41B8F18C585B}" type="presOf" srcId="{19F1A43F-87B7-49C5-BD86-3EB6C4071E22}" destId="{EE835184-49A2-4011-A063-C3E91E8F84A3}" srcOrd="0" destOrd="0" presId="urn:microsoft.com/office/officeart/2005/8/layout/hList1"/>
    <dgm:cxn modelId="{C179D2A9-A870-46CF-9DD0-CBEF8331D5C9}" srcId="{B53116EC-2D79-4704-9805-842733BC1C14}" destId="{5E355ED4-F508-4F25-84CA-F584AB879BE8}" srcOrd="0" destOrd="0" parTransId="{C0CAFED3-C7D6-4C8C-AC91-5FE52FF94367}" sibTransId="{2EBF2D7B-C567-4870-84EB-1F75E766D3F7}"/>
    <dgm:cxn modelId="{15ED1EAF-DDE5-4E7D-8BDB-8488396FE34D}" srcId="{B53116EC-2D79-4704-9805-842733BC1C14}" destId="{C3D226B4-138D-480F-8E31-42B84D60EC23}" srcOrd="2" destOrd="0" parTransId="{6A10190E-F21C-4417-8FF3-BF251854116D}" sibTransId="{6C8CCA47-7512-4E0D-AEE4-7F82F0D2109B}"/>
    <dgm:cxn modelId="{4BCAAAC4-9D0B-41A7-8528-5A55380C645D}" type="presOf" srcId="{15E81B72-43D8-466E-9A17-6D6DF5AC7C6C}" destId="{D72AC003-8D4E-4C5B-B59B-AB774EAB6392}" srcOrd="0" destOrd="0" presId="urn:microsoft.com/office/officeart/2005/8/layout/hList1"/>
    <dgm:cxn modelId="{166D77D9-DB08-4ED8-A0A7-8A665C4C8B93}" srcId="{C3D226B4-138D-480F-8E31-42B84D60EC23}" destId="{6AE43968-0B4F-4E5A-9171-278939844906}" srcOrd="1" destOrd="0" parTransId="{5F3309AB-3537-4AB6-9EFE-5CA545D5E974}" sibTransId="{B73EEDB7-6340-4C72-B5FE-905EF3FBCDE1}"/>
    <dgm:cxn modelId="{46C092E3-D6EC-4878-9E8B-AC6B4F9E6AB8}" type="presOf" srcId="{2EEFC4BC-64FB-4447-8FFD-82E9FF6A7A96}" destId="{7531900A-0A4F-4DDE-B748-821C76429824}" srcOrd="0" destOrd="1" presId="urn:microsoft.com/office/officeart/2005/8/layout/hList1"/>
    <dgm:cxn modelId="{B4D58FF0-0AF1-4A34-A339-6A5A661C5EE7}" type="presOf" srcId="{C3D226B4-138D-480F-8E31-42B84D60EC23}" destId="{F555F807-F282-4CC9-9257-1E4469CB7A54}" srcOrd="0" destOrd="0" presId="urn:microsoft.com/office/officeart/2005/8/layout/hList1"/>
    <dgm:cxn modelId="{114920F3-0CA8-4648-AB70-8445C2889C1E}" type="presOf" srcId="{95F00A09-CCDC-49EA-B339-00EB8CBE24F1}" destId="{D72AC003-8D4E-4C5B-B59B-AB774EAB6392}" srcOrd="0" destOrd="2" presId="urn:microsoft.com/office/officeart/2005/8/layout/hList1"/>
    <dgm:cxn modelId="{DB39EBF9-2C4D-4604-A5C9-62F6499D0FB7}" srcId="{19F1A43F-87B7-49C5-BD86-3EB6C4071E22}" destId="{15E81B72-43D8-466E-9A17-6D6DF5AC7C6C}" srcOrd="0" destOrd="0" parTransId="{F887C046-64F8-42CB-8BDB-731E028A9DD7}" sibTransId="{025E4E33-D818-4BB3-B398-FE370A848AD6}"/>
    <dgm:cxn modelId="{6DE588FA-81F6-4F72-A5CD-CEABA5476EA6}" type="presOf" srcId="{B53116EC-2D79-4704-9805-842733BC1C14}" destId="{B915BFD5-9939-4518-847F-7E3E68BD78F6}" srcOrd="0" destOrd="0" presId="urn:microsoft.com/office/officeart/2005/8/layout/hList1"/>
    <dgm:cxn modelId="{ED2C7AFF-2557-431C-B7E7-C2275C892173}" type="presOf" srcId="{6B6BAD5F-92CA-4ED7-91A0-8591E0C0EB6D}" destId="{7531900A-0A4F-4DDE-B748-821C76429824}" srcOrd="0" destOrd="0" presId="urn:microsoft.com/office/officeart/2005/8/layout/hList1"/>
    <dgm:cxn modelId="{48269DEA-6B2B-442E-AB44-822AD64448E5}" type="presParOf" srcId="{B915BFD5-9939-4518-847F-7E3E68BD78F6}" destId="{5B397074-739F-49B7-9228-796AFAA628D0}" srcOrd="0" destOrd="0" presId="urn:microsoft.com/office/officeart/2005/8/layout/hList1"/>
    <dgm:cxn modelId="{2EEE054D-D554-4C7F-9C03-72D4BD9F7819}" type="presParOf" srcId="{5B397074-739F-49B7-9228-796AFAA628D0}" destId="{79ACEFD3-35EB-4451-B921-3A65E3047E02}" srcOrd="0" destOrd="0" presId="urn:microsoft.com/office/officeart/2005/8/layout/hList1"/>
    <dgm:cxn modelId="{98641D6B-157F-4C44-8CE6-BC1D2D9E41C9}" type="presParOf" srcId="{5B397074-739F-49B7-9228-796AFAA628D0}" destId="{7531900A-0A4F-4DDE-B748-821C76429824}" srcOrd="1" destOrd="0" presId="urn:microsoft.com/office/officeart/2005/8/layout/hList1"/>
    <dgm:cxn modelId="{7F7ACEDB-3547-4460-ADB0-58B03019788C}" type="presParOf" srcId="{B915BFD5-9939-4518-847F-7E3E68BD78F6}" destId="{B29D0A71-0476-46A3-930C-74660FD4A6A6}" srcOrd="1" destOrd="0" presId="urn:microsoft.com/office/officeart/2005/8/layout/hList1"/>
    <dgm:cxn modelId="{2F71AF40-CA19-457B-9F3D-F5C792525DC2}" type="presParOf" srcId="{B915BFD5-9939-4518-847F-7E3E68BD78F6}" destId="{63C3F3BC-1B64-43A1-BDD1-8BD750AD82DB}" srcOrd="2" destOrd="0" presId="urn:microsoft.com/office/officeart/2005/8/layout/hList1"/>
    <dgm:cxn modelId="{B40CE203-89A9-4E23-AACA-FFE80FD5910E}" type="presParOf" srcId="{63C3F3BC-1B64-43A1-BDD1-8BD750AD82DB}" destId="{EE835184-49A2-4011-A063-C3E91E8F84A3}" srcOrd="0" destOrd="0" presId="urn:microsoft.com/office/officeart/2005/8/layout/hList1"/>
    <dgm:cxn modelId="{44892D8B-CE69-4643-A236-49D38F885B7A}" type="presParOf" srcId="{63C3F3BC-1B64-43A1-BDD1-8BD750AD82DB}" destId="{D72AC003-8D4E-4C5B-B59B-AB774EAB6392}" srcOrd="1" destOrd="0" presId="urn:microsoft.com/office/officeart/2005/8/layout/hList1"/>
    <dgm:cxn modelId="{E7395AB8-0218-4167-B64A-4D92956841EA}" type="presParOf" srcId="{B915BFD5-9939-4518-847F-7E3E68BD78F6}" destId="{757AA8E8-0045-40A3-9918-3DBBA89E6B46}" srcOrd="3" destOrd="0" presId="urn:microsoft.com/office/officeart/2005/8/layout/hList1"/>
    <dgm:cxn modelId="{A369689A-E61D-43D9-8FB5-43BEF0EA01D7}" type="presParOf" srcId="{B915BFD5-9939-4518-847F-7E3E68BD78F6}" destId="{542B555E-37AF-4824-91D9-43AC85501E50}" srcOrd="4" destOrd="0" presId="urn:microsoft.com/office/officeart/2005/8/layout/hList1"/>
    <dgm:cxn modelId="{B9DB3164-33B3-469F-A537-014C9EE0B8A7}" type="presParOf" srcId="{542B555E-37AF-4824-91D9-43AC85501E50}" destId="{F555F807-F282-4CC9-9257-1E4469CB7A54}" srcOrd="0" destOrd="0" presId="urn:microsoft.com/office/officeart/2005/8/layout/hList1"/>
    <dgm:cxn modelId="{6702DB22-6B8A-4AA1-820B-22799B984013}" type="presParOf" srcId="{542B555E-37AF-4824-91D9-43AC85501E50}" destId="{9C6B3FBE-75A9-4E2B-AED1-6DE2BCD9462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680FE2-FDDF-4EA5-9618-21D2D0062F93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4BFAD0A-6BFF-4B7C-834E-86142DB66215}">
      <dgm:prSet/>
      <dgm:spPr/>
      <dgm:t>
        <a:bodyPr/>
        <a:lstStyle/>
        <a:p>
          <a:r>
            <a:rPr lang="en-US" dirty="0"/>
            <a:t>Modernize</a:t>
          </a:r>
        </a:p>
      </dgm:t>
    </dgm:pt>
    <dgm:pt modelId="{998755C3-0605-41CF-A5E3-9208F28560DF}" type="parTrans" cxnId="{39DE54A7-9313-4DB0-9AA4-2C39F124CBA5}">
      <dgm:prSet/>
      <dgm:spPr/>
      <dgm:t>
        <a:bodyPr/>
        <a:lstStyle/>
        <a:p>
          <a:endParaRPr lang="en-US"/>
        </a:p>
      </dgm:t>
    </dgm:pt>
    <dgm:pt modelId="{373891D9-44CD-4B0A-9211-89DBB449A92D}" type="sibTrans" cxnId="{39DE54A7-9313-4DB0-9AA4-2C39F124CBA5}">
      <dgm:prSet/>
      <dgm:spPr/>
      <dgm:t>
        <a:bodyPr/>
        <a:lstStyle/>
        <a:p>
          <a:endParaRPr lang="en-US"/>
        </a:p>
      </dgm:t>
    </dgm:pt>
    <dgm:pt modelId="{B017D784-C7B8-4873-85A2-D0AD8F613A59}">
      <dgm:prSet/>
      <dgm:spPr/>
      <dgm:t>
        <a:bodyPr/>
        <a:lstStyle/>
        <a:p>
          <a:r>
            <a:rPr lang="en-US" dirty="0"/>
            <a:t>Modernize the process</a:t>
          </a:r>
        </a:p>
      </dgm:t>
    </dgm:pt>
    <dgm:pt modelId="{96F24833-8DED-40B2-898C-31FCE7E3C808}" type="parTrans" cxnId="{C4E3F44C-FB1C-470B-BF53-B6D1DD6DEB61}">
      <dgm:prSet/>
      <dgm:spPr/>
      <dgm:t>
        <a:bodyPr/>
        <a:lstStyle/>
        <a:p>
          <a:endParaRPr lang="en-US"/>
        </a:p>
      </dgm:t>
    </dgm:pt>
    <dgm:pt modelId="{5613B615-C603-4E0A-AAE4-669D759DE854}" type="sibTrans" cxnId="{C4E3F44C-FB1C-470B-BF53-B6D1DD6DEB61}">
      <dgm:prSet/>
      <dgm:spPr/>
      <dgm:t>
        <a:bodyPr/>
        <a:lstStyle/>
        <a:p>
          <a:endParaRPr lang="en-US"/>
        </a:p>
      </dgm:t>
    </dgm:pt>
    <dgm:pt modelId="{B4009748-B37F-4E9F-9974-42000FD4ABF5}">
      <dgm:prSet/>
      <dgm:spPr/>
      <dgm:t>
        <a:bodyPr/>
        <a:lstStyle/>
        <a:p>
          <a:r>
            <a:rPr lang="en-US" dirty="0"/>
            <a:t>Reduce</a:t>
          </a:r>
        </a:p>
      </dgm:t>
    </dgm:pt>
    <dgm:pt modelId="{BCB426FC-E08F-4AB7-A93F-AA500F48DA19}" type="parTrans" cxnId="{44A53362-84A5-48D2-8270-3747059AE60A}">
      <dgm:prSet/>
      <dgm:spPr/>
      <dgm:t>
        <a:bodyPr/>
        <a:lstStyle/>
        <a:p>
          <a:endParaRPr lang="en-US"/>
        </a:p>
      </dgm:t>
    </dgm:pt>
    <dgm:pt modelId="{4CF40CFE-5939-4934-A640-029C0D7DBE98}" type="sibTrans" cxnId="{44A53362-84A5-48D2-8270-3747059AE60A}">
      <dgm:prSet/>
      <dgm:spPr/>
      <dgm:t>
        <a:bodyPr/>
        <a:lstStyle/>
        <a:p>
          <a:endParaRPr lang="en-US"/>
        </a:p>
      </dgm:t>
    </dgm:pt>
    <dgm:pt modelId="{98C54E61-F8F9-4132-9F4A-2E6A80B8F5FB}">
      <dgm:prSet/>
      <dgm:spPr/>
      <dgm:t>
        <a:bodyPr/>
        <a:lstStyle/>
        <a:p>
          <a:r>
            <a:rPr lang="en-US" dirty="0"/>
            <a:t>Reduce administrative man-hours</a:t>
          </a:r>
        </a:p>
      </dgm:t>
    </dgm:pt>
    <dgm:pt modelId="{D8C472E7-951A-4C40-AB03-121934BE32B1}" type="parTrans" cxnId="{0CA5201E-B6D9-4F95-BE05-83492C40AF4B}">
      <dgm:prSet/>
      <dgm:spPr/>
      <dgm:t>
        <a:bodyPr/>
        <a:lstStyle/>
        <a:p>
          <a:endParaRPr lang="en-US"/>
        </a:p>
      </dgm:t>
    </dgm:pt>
    <dgm:pt modelId="{DFACEC02-A2F2-4764-BA65-EB8432AAB8AB}" type="sibTrans" cxnId="{0CA5201E-B6D9-4F95-BE05-83492C40AF4B}">
      <dgm:prSet/>
      <dgm:spPr/>
      <dgm:t>
        <a:bodyPr/>
        <a:lstStyle/>
        <a:p>
          <a:endParaRPr lang="en-US"/>
        </a:p>
      </dgm:t>
    </dgm:pt>
    <dgm:pt modelId="{70D6FA60-BACA-4C24-BDB4-46F0D38986EA}">
      <dgm:prSet/>
      <dgm:spPr/>
      <dgm:t>
        <a:bodyPr/>
        <a:lstStyle/>
        <a:p>
          <a:r>
            <a:rPr lang="en-US" dirty="0"/>
            <a:t>Improve</a:t>
          </a:r>
        </a:p>
      </dgm:t>
    </dgm:pt>
    <dgm:pt modelId="{5D975631-415D-4EB6-8950-8654AE49EF88}" type="parTrans" cxnId="{E0CD4EFE-A109-4F52-9A9A-BC2058DA352F}">
      <dgm:prSet/>
      <dgm:spPr/>
      <dgm:t>
        <a:bodyPr/>
        <a:lstStyle/>
        <a:p>
          <a:endParaRPr lang="en-US"/>
        </a:p>
      </dgm:t>
    </dgm:pt>
    <dgm:pt modelId="{11E6129C-0B48-41A5-B927-DE77835C75F8}" type="sibTrans" cxnId="{E0CD4EFE-A109-4F52-9A9A-BC2058DA352F}">
      <dgm:prSet/>
      <dgm:spPr/>
      <dgm:t>
        <a:bodyPr/>
        <a:lstStyle/>
        <a:p>
          <a:endParaRPr lang="en-US"/>
        </a:p>
      </dgm:t>
    </dgm:pt>
    <dgm:pt modelId="{F50951DC-B23A-40FB-8C5E-8AD1CA94EB60}">
      <dgm:prSet/>
      <dgm:spPr/>
      <dgm:t>
        <a:bodyPr/>
        <a:lstStyle/>
        <a:p>
          <a:pPr rtl="0"/>
          <a:r>
            <a:rPr lang="en-US" dirty="0"/>
            <a:t>Improve school brand</a:t>
          </a:r>
          <a:r>
            <a:rPr lang="en-US" dirty="0">
              <a:latin typeface="Gill Sans MT" panose="020B0502020104020203"/>
            </a:rPr>
            <a:t> and reputation</a:t>
          </a:r>
          <a:endParaRPr lang="en-US" dirty="0"/>
        </a:p>
      </dgm:t>
    </dgm:pt>
    <dgm:pt modelId="{36E0BFA9-5C96-41F8-AED9-C0F5ACBC1FD7}" type="parTrans" cxnId="{8C7A9900-9C30-4195-8710-80FAE3E59B15}">
      <dgm:prSet/>
      <dgm:spPr/>
      <dgm:t>
        <a:bodyPr/>
        <a:lstStyle/>
        <a:p>
          <a:endParaRPr lang="en-US"/>
        </a:p>
      </dgm:t>
    </dgm:pt>
    <dgm:pt modelId="{1EFB482D-3480-4A94-BCCD-40BCA9DB4F1A}" type="sibTrans" cxnId="{8C7A9900-9C30-4195-8710-80FAE3E59B15}">
      <dgm:prSet/>
      <dgm:spPr/>
      <dgm:t>
        <a:bodyPr/>
        <a:lstStyle/>
        <a:p>
          <a:endParaRPr lang="en-US"/>
        </a:p>
      </dgm:t>
    </dgm:pt>
    <dgm:pt modelId="{48D9E7B9-AFE1-40B2-B5A8-CC4F880235E3}" type="pres">
      <dgm:prSet presAssocID="{EF680FE2-FDDF-4EA5-9618-21D2D0062F93}" presName="Name0" presStyleCnt="0">
        <dgm:presLayoutVars>
          <dgm:dir/>
          <dgm:animLvl val="lvl"/>
          <dgm:resizeHandles val="exact"/>
        </dgm:presLayoutVars>
      </dgm:prSet>
      <dgm:spPr/>
    </dgm:pt>
    <dgm:pt modelId="{E9F791DA-6536-4859-BBAA-0645365521B7}" type="pres">
      <dgm:prSet presAssocID="{44BFAD0A-6BFF-4B7C-834E-86142DB66215}" presName="linNode" presStyleCnt="0"/>
      <dgm:spPr/>
    </dgm:pt>
    <dgm:pt modelId="{CD1E3443-3DF6-4E62-A684-92663EC08030}" type="pres">
      <dgm:prSet presAssocID="{44BFAD0A-6BFF-4B7C-834E-86142DB66215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2CE7B35D-376B-430B-9D8B-C0AFE7513126}" type="pres">
      <dgm:prSet presAssocID="{44BFAD0A-6BFF-4B7C-834E-86142DB66215}" presName="descendantText" presStyleLbl="alignAccFollowNode1" presStyleIdx="0" presStyleCnt="3">
        <dgm:presLayoutVars>
          <dgm:bulletEnabled/>
        </dgm:presLayoutVars>
      </dgm:prSet>
      <dgm:spPr/>
    </dgm:pt>
    <dgm:pt modelId="{9C8235D2-EAC2-4703-A976-E1AB44E54461}" type="pres">
      <dgm:prSet presAssocID="{373891D9-44CD-4B0A-9211-89DBB449A92D}" presName="sp" presStyleCnt="0"/>
      <dgm:spPr/>
    </dgm:pt>
    <dgm:pt modelId="{0BB1C5F9-37B4-404E-AE71-435B9F8B5FA3}" type="pres">
      <dgm:prSet presAssocID="{B4009748-B37F-4E9F-9974-42000FD4ABF5}" presName="linNode" presStyleCnt="0"/>
      <dgm:spPr/>
    </dgm:pt>
    <dgm:pt modelId="{DB543786-73CF-4170-B8DD-2865F143970C}" type="pres">
      <dgm:prSet presAssocID="{B4009748-B37F-4E9F-9974-42000FD4ABF5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4C0E7851-B792-434A-B6A6-1EF40AE6231E}" type="pres">
      <dgm:prSet presAssocID="{B4009748-B37F-4E9F-9974-42000FD4ABF5}" presName="descendantText" presStyleLbl="alignAccFollowNode1" presStyleIdx="1" presStyleCnt="3">
        <dgm:presLayoutVars>
          <dgm:bulletEnabled/>
        </dgm:presLayoutVars>
      </dgm:prSet>
      <dgm:spPr/>
    </dgm:pt>
    <dgm:pt modelId="{D39586DC-5890-4AFA-A025-C1F5AFA0EF0B}" type="pres">
      <dgm:prSet presAssocID="{4CF40CFE-5939-4934-A640-029C0D7DBE98}" presName="sp" presStyleCnt="0"/>
      <dgm:spPr/>
    </dgm:pt>
    <dgm:pt modelId="{6BFB066A-74DA-4844-9CAF-E36FA40343CE}" type="pres">
      <dgm:prSet presAssocID="{70D6FA60-BACA-4C24-BDB4-46F0D38986EA}" presName="linNode" presStyleCnt="0"/>
      <dgm:spPr/>
    </dgm:pt>
    <dgm:pt modelId="{547CEEB6-4FAC-46B0-B76B-175256F85793}" type="pres">
      <dgm:prSet presAssocID="{70D6FA60-BACA-4C24-BDB4-46F0D38986EA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0046D86C-0374-4A84-B47E-F9BE92289E70}" type="pres">
      <dgm:prSet presAssocID="{70D6FA60-BACA-4C24-BDB4-46F0D38986EA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8C7A9900-9C30-4195-8710-80FAE3E59B15}" srcId="{70D6FA60-BACA-4C24-BDB4-46F0D38986EA}" destId="{F50951DC-B23A-40FB-8C5E-8AD1CA94EB60}" srcOrd="0" destOrd="0" parTransId="{36E0BFA9-5C96-41F8-AED9-C0F5ACBC1FD7}" sibTransId="{1EFB482D-3480-4A94-BCCD-40BCA9DB4F1A}"/>
    <dgm:cxn modelId="{76FDBB0F-3168-4F3E-BA4D-99D8962E8615}" type="presOf" srcId="{44BFAD0A-6BFF-4B7C-834E-86142DB66215}" destId="{CD1E3443-3DF6-4E62-A684-92663EC08030}" srcOrd="0" destOrd="0" presId="urn:microsoft.com/office/officeart/2016/7/layout/VerticalSolidActionList"/>
    <dgm:cxn modelId="{0CA5201E-B6D9-4F95-BE05-83492C40AF4B}" srcId="{B4009748-B37F-4E9F-9974-42000FD4ABF5}" destId="{98C54E61-F8F9-4132-9F4A-2E6A80B8F5FB}" srcOrd="0" destOrd="0" parTransId="{D8C472E7-951A-4C40-AB03-121934BE32B1}" sibTransId="{DFACEC02-A2F2-4764-BA65-EB8432AAB8AB}"/>
    <dgm:cxn modelId="{56F7171F-1045-46BA-BB8F-5C24841A5DD5}" type="presOf" srcId="{70D6FA60-BACA-4C24-BDB4-46F0D38986EA}" destId="{547CEEB6-4FAC-46B0-B76B-175256F85793}" srcOrd="0" destOrd="0" presId="urn:microsoft.com/office/officeart/2016/7/layout/VerticalSolidActionList"/>
    <dgm:cxn modelId="{86A17F28-042E-42A6-854D-8DBA7415E1A5}" type="presOf" srcId="{B017D784-C7B8-4873-85A2-D0AD8F613A59}" destId="{2CE7B35D-376B-430B-9D8B-C0AFE7513126}" srcOrd="0" destOrd="0" presId="urn:microsoft.com/office/officeart/2016/7/layout/VerticalSolidActionList"/>
    <dgm:cxn modelId="{9E60D25B-3C2D-4ECA-9ECF-CC1D61400A6B}" type="presOf" srcId="{98C54E61-F8F9-4132-9F4A-2E6A80B8F5FB}" destId="{4C0E7851-B792-434A-B6A6-1EF40AE6231E}" srcOrd="0" destOrd="0" presId="urn:microsoft.com/office/officeart/2016/7/layout/VerticalSolidActionList"/>
    <dgm:cxn modelId="{44A53362-84A5-48D2-8270-3747059AE60A}" srcId="{EF680FE2-FDDF-4EA5-9618-21D2D0062F93}" destId="{B4009748-B37F-4E9F-9974-42000FD4ABF5}" srcOrd="1" destOrd="0" parTransId="{BCB426FC-E08F-4AB7-A93F-AA500F48DA19}" sibTransId="{4CF40CFE-5939-4934-A640-029C0D7DBE98}"/>
    <dgm:cxn modelId="{C4E3F44C-FB1C-470B-BF53-B6D1DD6DEB61}" srcId="{44BFAD0A-6BFF-4B7C-834E-86142DB66215}" destId="{B017D784-C7B8-4873-85A2-D0AD8F613A59}" srcOrd="0" destOrd="0" parTransId="{96F24833-8DED-40B2-898C-31FCE7E3C808}" sibTransId="{5613B615-C603-4E0A-AAE4-669D759DE854}"/>
    <dgm:cxn modelId="{A3D64075-456D-4AFE-A7A2-D1DD34A94BE4}" type="presOf" srcId="{F50951DC-B23A-40FB-8C5E-8AD1CA94EB60}" destId="{0046D86C-0374-4A84-B47E-F9BE92289E70}" srcOrd="0" destOrd="0" presId="urn:microsoft.com/office/officeart/2016/7/layout/VerticalSolidActionList"/>
    <dgm:cxn modelId="{39DE54A7-9313-4DB0-9AA4-2C39F124CBA5}" srcId="{EF680FE2-FDDF-4EA5-9618-21D2D0062F93}" destId="{44BFAD0A-6BFF-4B7C-834E-86142DB66215}" srcOrd="0" destOrd="0" parTransId="{998755C3-0605-41CF-A5E3-9208F28560DF}" sibTransId="{373891D9-44CD-4B0A-9211-89DBB449A92D}"/>
    <dgm:cxn modelId="{612A13B3-6090-478B-BBA3-2D4EA3F5516C}" type="presOf" srcId="{EF680FE2-FDDF-4EA5-9618-21D2D0062F93}" destId="{48D9E7B9-AFE1-40B2-B5A8-CC4F880235E3}" srcOrd="0" destOrd="0" presId="urn:microsoft.com/office/officeart/2016/7/layout/VerticalSolidActionList"/>
    <dgm:cxn modelId="{605B61E7-4565-42CC-B910-7F42D0E0900C}" type="presOf" srcId="{B4009748-B37F-4E9F-9974-42000FD4ABF5}" destId="{DB543786-73CF-4170-B8DD-2865F143970C}" srcOrd="0" destOrd="0" presId="urn:microsoft.com/office/officeart/2016/7/layout/VerticalSolidActionList"/>
    <dgm:cxn modelId="{E0CD4EFE-A109-4F52-9A9A-BC2058DA352F}" srcId="{EF680FE2-FDDF-4EA5-9618-21D2D0062F93}" destId="{70D6FA60-BACA-4C24-BDB4-46F0D38986EA}" srcOrd="2" destOrd="0" parTransId="{5D975631-415D-4EB6-8950-8654AE49EF88}" sibTransId="{11E6129C-0B48-41A5-B927-DE77835C75F8}"/>
    <dgm:cxn modelId="{F7831BDB-A98F-4EAC-94ED-B9FF18FA9A58}" type="presParOf" srcId="{48D9E7B9-AFE1-40B2-B5A8-CC4F880235E3}" destId="{E9F791DA-6536-4859-BBAA-0645365521B7}" srcOrd="0" destOrd="0" presId="urn:microsoft.com/office/officeart/2016/7/layout/VerticalSolidActionList"/>
    <dgm:cxn modelId="{03610E9D-7834-403E-9B93-0AF045CDD94D}" type="presParOf" srcId="{E9F791DA-6536-4859-BBAA-0645365521B7}" destId="{CD1E3443-3DF6-4E62-A684-92663EC08030}" srcOrd="0" destOrd="0" presId="urn:microsoft.com/office/officeart/2016/7/layout/VerticalSolidActionList"/>
    <dgm:cxn modelId="{5C26FD7A-6F8D-4AC0-B769-FFAEE49EFEFD}" type="presParOf" srcId="{E9F791DA-6536-4859-BBAA-0645365521B7}" destId="{2CE7B35D-376B-430B-9D8B-C0AFE7513126}" srcOrd="1" destOrd="0" presId="urn:microsoft.com/office/officeart/2016/7/layout/VerticalSolidActionList"/>
    <dgm:cxn modelId="{B2AF3A51-1E1B-4F40-8E15-549084D729CB}" type="presParOf" srcId="{48D9E7B9-AFE1-40B2-B5A8-CC4F880235E3}" destId="{9C8235D2-EAC2-4703-A976-E1AB44E54461}" srcOrd="1" destOrd="0" presId="urn:microsoft.com/office/officeart/2016/7/layout/VerticalSolidActionList"/>
    <dgm:cxn modelId="{E597A543-5B13-48FF-BADB-02E9E79B805D}" type="presParOf" srcId="{48D9E7B9-AFE1-40B2-B5A8-CC4F880235E3}" destId="{0BB1C5F9-37B4-404E-AE71-435B9F8B5FA3}" srcOrd="2" destOrd="0" presId="urn:microsoft.com/office/officeart/2016/7/layout/VerticalSolidActionList"/>
    <dgm:cxn modelId="{529A6B37-3465-4A31-B7AE-7F2A3B207B4C}" type="presParOf" srcId="{0BB1C5F9-37B4-404E-AE71-435B9F8B5FA3}" destId="{DB543786-73CF-4170-B8DD-2865F143970C}" srcOrd="0" destOrd="0" presId="urn:microsoft.com/office/officeart/2016/7/layout/VerticalSolidActionList"/>
    <dgm:cxn modelId="{053EFE19-E2F3-46BA-8BDE-A25E8855F165}" type="presParOf" srcId="{0BB1C5F9-37B4-404E-AE71-435B9F8B5FA3}" destId="{4C0E7851-B792-434A-B6A6-1EF40AE6231E}" srcOrd="1" destOrd="0" presId="urn:microsoft.com/office/officeart/2016/7/layout/VerticalSolidActionList"/>
    <dgm:cxn modelId="{0794E8C5-6313-4932-8D8D-11E772F4C4CF}" type="presParOf" srcId="{48D9E7B9-AFE1-40B2-B5A8-CC4F880235E3}" destId="{D39586DC-5890-4AFA-A025-C1F5AFA0EF0B}" srcOrd="3" destOrd="0" presId="urn:microsoft.com/office/officeart/2016/7/layout/VerticalSolidActionList"/>
    <dgm:cxn modelId="{5CC98713-EF71-409E-AA2F-2A15B43AC57D}" type="presParOf" srcId="{48D9E7B9-AFE1-40B2-B5A8-CC4F880235E3}" destId="{6BFB066A-74DA-4844-9CAF-E36FA40343CE}" srcOrd="4" destOrd="0" presId="urn:microsoft.com/office/officeart/2016/7/layout/VerticalSolidActionList"/>
    <dgm:cxn modelId="{C05F72E1-2CAA-439D-8C71-B1F6ED63D1FD}" type="presParOf" srcId="{6BFB066A-74DA-4844-9CAF-E36FA40343CE}" destId="{547CEEB6-4FAC-46B0-B76B-175256F85793}" srcOrd="0" destOrd="0" presId="urn:microsoft.com/office/officeart/2016/7/layout/VerticalSolidActionList"/>
    <dgm:cxn modelId="{619C5097-AC3D-41F7-B554-106CA5A37105}" type="presParOf" srcId="{6BFB066A-74DA-4844-9CAF-E36FA40343CE}" destId="{0046D86C-0374-4A84-B47E-F9BE92289E70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76B2BA-C1A9-4F33-8525-F7B1DAADDA0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6941323-7790-4D2F-AD85-786EF4DDBCE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SharePoint – Data Storage for the App</a:t>
          </a:r>
        </a:p>
      </dgm:t>
    </dgm:pt>
    <dgm:pt modelId="{6CA687C5-C97B-4B27-8A4F-57B54CD4B383}" type="parTrans" cxnId="{6BEABB34-4AD1-4E98-AD24-F55A0B96EE03}">
      <dgm:prSet/>
      <dgm:spPr/>
      <dgm:t>
        <a:bodyPr/>
        <a:lstStyle/>
        <a:p>
          <a:endParaRPr lang="en-US"/>
        </a:p>
      </dgm:t>
    </dgm:pt>
    <dgm:pt modelId="{F24A71DF-1A6F-4777-B7BF-E4B405B23194}" type="sibTrans" cxnId="{6BEABB34-4AD1-4E98-AD24-F55A0B96EE03}">
      <dgm:prSet/>
      <dgm:spPr/>
      <dgm:t>
        <a:bodyPr/>
        <a:lstStyle/>
        <a:p>
          <a:endParaRPr lang="en-US"/>
        </a:p>
      </dgm:t>
    </dgm:pt>
    <dgm:pt modelId="{9A486F96-D289-4D10-B03C-4522D40BA03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Power App – Divergence Academy Attendance</a:t>
          </a:r>
        </a:p>
      </dgm:t>
    </dgm:pt>
    <dgm:pt modelId="{ABDDD91F-7632-4551-9122-CFD5803A4ABD}" type="parTrans" cxnId="{DA05AEC4-BD3A-4982-BB2E-C892EEF91B6D}">
      <dgm:prSet/>
      <dgm:spPr/>
      <dgm:t>
        <a:bodyPr/>
        <a:lstStyle/>
        <a:p>
          <a:endParaRPr lang="en-US"/>
        </a:p>
      </dgm:t>
    </dgm:pt>
    <dgm:pt modelId="{F7D171BC-CA2C-4F67-BD96-52FED0ACB701}" type="sibTrans" cxnId="{DA05AEC4-BD3A-4982-BB2E-C892EEF91B6D}">
      <dgm:prSet/>
      <dgm:spPr/>
      <dgm:t>
        <a:bodyPr/>
        <a:lstStyle/>
        <a:p>
          <a:endParaRPr lang="en-US"/>
        </a:p>
      </dgm:t>
    </dgm:pt>
    <dgm:pt modelId="{1068A14F-31EB-4B39-A7C1-41FF5585C16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Power Automate – Connect App to SharePoint</a:t>
          </a:r>
        </a:p>
      </dgm:t>
    </dgm:pt>
    <dgm:pt modelId="{37F062D5-0D34-4D83-A49D-63D1D741DA5C}" type="parTrans" cxnId="{226BD291-3D39-40A7-A876-F77471AD1478}">
      <dgm:prSet/>
      <dgm:spPr/>
      <dgm:t>
        <a:bodyPr/>
        <a:lstStyle/>
        <a:p>
          <a:endParaRPr lang="en-US"/>
        </a:p>
      </dgm:t>
    </dgm:pt>
    <dgm:pt modelId="{B921EABC-6F44-4BA2-805A-6739F86F1436}" type="sibTrans" cxnId="{226BD291-3D39-40A7-A876-F77471AD1478}">
      <dgm:prSet/>
      <dgm:spPr/>
      <dgm:t>
        <a:bodyPr/>
        <a:lstStyle/>
        <a:p>
          <a:endParaRPr lang="en-US"/>
        </a:p>
      </dgm:t>
    </dgm:pt>
    <dgm:pt modelId="{C7B87D0A-F904-4B0B-86B0-35BF44F401D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Power BI – Attendance Related Visuals</a:t>
          </a:r>
        </a:p>
      </dgm:t>
    </dgm:pt>
    <dgm:pt modelId="{AAEA37ED-9C51-4ACA-9D72-80FE7C1E2ED8}" type="parTrans" cxnId="{BF1AE830-0552-4612-8199-FB304226AD43}">
      <dgm:prSet/>
      <dgm:spPr/>
      <dgm:t>
        <a:bodyPr/>
        <a:lstStyle/>
        <a:p>
          <a:endParaRPr lang="en-US"/>
        </a:p>
      </dgm:t>
    </dgm:pt>
    <dgm:pt modelId="{DF17B22F-3D93-47B9-929B-A9EACD84D982}" type="sibTrans" cxnId="{BF1AE830-0552-4612-8199-FB304226AD43}">
      <dgm:prSet/>
      <dgm:spPr/>
      <dgm:t>
        <a:bodyPr/>
        <a:lstStyle/>
        <a:p>
          <a:endParaRPr lang="en-US"/>
        </a:p>
      </dgm:t>
    </dgm:pt>
    <dgm:pt modelId="{C7C9C4D2-CFC0-4CAB-B63F-113CECB8EA22}" type="pres">
      <dgm:prSet presAssocID="{2176B2BA-C1A9-4F33-8525-F7B1DAADDA0C}" presName="root" presStyleCnt="0">
        <dgm:presLayoutVars>
          <dgm:dir/>
          <dgm:resizeHandles val="exact"/>
        </dgm:presLayoutVars>
      </dgm:prSet>
      <dgm:spPr/>
    </dgm:pt>
    <dgm:pt modelId="{29C0B19E-04DC-464A-ACE7-B437790B6A8C}" type="pres">
      <dgm:prSet presAssocID="{16941323-7790-4D2F-AD85-786EF4DDBCE4}" presName="compNode" presStyleCnt="0"/>
      <dgm:spPr/>
    </dgm:pt>
    <dgm:pt modelId="{D8D3F049-A71A-48D7-B2A0-2D565FD47790}" type="pres">
      <dgm:prSet presAssocID="{16941323-7790-4D2F-AD85-786EF4DDBCE4}" presName="iconBgRect" presStyleLbl="bgShp" presStyleIdx="0" presStyleCnt="4"/>
      <dgm:spPr/>
    </dgm:pt>
    <dgm:pt modelId="{B980C04F-74A9-4006-9A0E-F7F0B29E7EE4}" type="pres">
      <dgm:prSet presAssocID="{16941323-7790-4D2F-AD85-786EF4DDBCE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53B70389-CC73-4E3D-B3E6-A2DF32BFC658}" type="pres">
      <dgm:prSet presAssocID="{16941323-7790-4D2F-AD85-786EF4DDBCE4}" presName="spaceRect" presStyleCnt="0"/>
      <dgm:spPr/>
    </dgm:pt>
    <dgm:pt modelId="{5F847DB2-5A6D-495E-894D-02906671B190}" type="pres">
      <dgm:prSet presAssocID="{16941323-7790-4D2F-AD85-786EF4DDBCE4}" presName="textRect" presStyleLbl="revTx" presStyleIdx="0" presStyleCnt="4">
        <dgm:presLayoutVars>
          <dgm:chMax val="1"/>
          <dgm:chPref val="1"/>
        </dgm:presLayoutVars>
      </dgm:prSet>
      <dgm:spPr/>
    </dgm:pt>
    <dgm:pt modelId="{78717E6E-D005-46E6-A672-74F3C4A25CF3}" type="pres">
      <dgm:prSet presAssocID="{F24A71DF-1A6F-4777-B7BF-E4B405B23194}" presName="sibTrans" presStyleCnt="0"/>
      <dgm:spPr/>
    </dgm:pt>
    <dgm:pt modelId="{05732B28-09C2-42CC-B355-BF331168D75C}" type="pres">
      <dgm:prSet presAssocID="{9A486F96-D289-4D10-B03C-4522D40BA03C}" presName="compNode" presStyleCnt="0"/>
      <dgm:spPr/>
    </dgm:pt>
    <dgm:pt modelId="{07906935-8BF4-44B4-BEFA-B5E259DC78DB}" type="pres">
      <dgm:prSet presAssocID="{9A486F96-D289-4D10-B03C-4522D40BA03C}" presName="iconBgRect" presStyleLbl="bgShp" presStyleIdx="1" presStyleCnt="4"/>
      <dgm:spPr/>
    </dgm:pt>
    <dgm:pt modelId="{B8475B75-364C-4ECE-9E7C-6DC6B61554D0}" type="pres">
      <dgm:prSet presAssocID="{9A486F96-D289-4D10-B03C-4522D40BA03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rection"/>
        </a:ext>
      </dgm:extLst>
    </dgm:pt>
    <dgm:pt modelId="{3290B745-08DA-4D37-A5D2-459C842E731C}" type="pres">
      <dgm:prSet presAssocID="{9A486F96-D289-4D10-B03C-4522D40BA03C}" presName="spaceRect" presStyleCnt="0"/>
      <dgm:spPr/>
    </dgm:pt>
    <dgm:pt modelId="{4982D438-A013-4C00-944C-AAAFA3561328}" type="pres">
      <dgm:prSet presAssocID="{9A486F96-D289-4D10-B03C-4522D40BA03C}" presName="textRect" presStyleLbl="revTx" presStyleIdx="1" presStyleCnt="4">
        <dgm:presLayoutVars>
          <dgm:chMax val="1"/>
          <dgm:chPref val="1"/>
        </dgm:presLayoutVars>
      </dgm:prSet>
      <dgm:spPr/>
    </dgm:pt>
    <dgm:pt modelId="{6EFAF974-C8A5-423D-B755-C03DF68BCBEF}" type="pres">
      <dgm:prSet presAssocID="{F7D171BC-CA2C-4F67-BD96-52FED0ACB701}" presName="sibTrans" presStyleCnt="0"/>
      <dgm:spPr/>
    </dgm:pt>
    <dgm:pt modelId="{F624052C-FEEA-45C8-8C93-28C735A0FC2A}" type="pres">
      <dgm:prSet presAssocID="{1068A14F-31EB-4B39-A7C1-41FF5585C16E}" presName="compNode" presStyleCnt="0"/>
      <dgm:spPr/>
    </dgm:pt>
    <dgm:pt modelId="{45C41898-2589-427F-92B9-8997EF650ED0}" type="pres">
      <dgm:prSet presAssocID="{1068A14F-31EB-4B39-A7C1-41FF5585C16E}" presName="iconBgRect" presStyleLbl="bgShp" presStyleIdx="2" presStyleCnt="4"/>
      <dgm:spPr/>
    </dgm:pt>
    <dgm:pt modelId="{82C15A4E-B950-41D7-BFA2-33713791A152}" type="pres">
      <dgm:prSet presAssocID="{1068A14F-31EB-4B39-A7C1-41FF5585C16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05C16743-B53F-4F77-9C97-C510B8A21B67}" type="pres">
      <dgm:prSet presAssocID="{1068A14F-31EB-4B39-A7C1-41FF5585C16E}" presName="spaceRect" presStyleCnt="0"/>
      <dgm:spPr/>
    </dgm:pt>
    <dgm:pt modelId="{98A6BEF0-3AE6-4EAF-9061-5DD03FB8B5A8}" type="pres">
      <dgm:prSet presAssocID="{1068A14F-31EB-4B39-A7C1-41FF5585C16E}" presName="textRect" presStyleLbl="revTx" presStyleIdx="2" presStyleCnt="4">
        <dgm:presLayoutVars>
          <dgm:chMax val="1"/>
          <dgm:chPref val="1"/>
        </dgm:presLayoutVars>
      </dgm:prSet>
      <dgm:spPr/>
    </dgm:pt>
    <dgm:pt modelId="{D3E8F569-1696-4F80-AA8E-5B89502D619C}" type="pres">
      <dgm:prSet presAssocID="{B921EABC-6F44-4BA2-805A-6739F86F1436}" presName="sibTrans" presStyleCnt="0"/>
      <dgm:spPr/>
    </dgm:pt>
    <dgm:pt modelId="{43BB8C85-5EAA-4674-A7C5-70A696F2D788}" type="pres">
      <dgm:prSet presAssocID="{C7B87D0A-F904-4B0B-86B0-35BF44F401D6}" presName="compNode" presStyleCnt="0"/>
      <dgm:spPr/>
    </dgm:pt>
    <dgm:pt modelId="{E9324646-8BCC-4526-BC40-154FB8AB01D2}" type="pres">
      <dgm:prSet presAssocID="{C7B87D0A-F904-4B0B-86B0-35BF44F401D6}" presName="iconBgRect" presStyleLbl="bgShp" presStyleIdx="3" presStyleCnt="4"/>
      <dgm:spPr/>
    </dgm:pt>
    <dgm:pt modelId="{B5956515-8B28-40D4-8D84-FDB54A79B44B}" type="pres">
      <dgm:prSet presAssocID="{C7B87D0A-F904-4B0B-86B0-35BF44F401D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B6F4033-283F-47E9-8995-BD8FE6E072E1}" type="pres">
      <dgm:prSet presAssocID="{C7B87D0A-F904-4B0B-86B0-35BF44F401D6}" presName="spaceRect" presStyleCnt="0"/>
      <dgm:spPr/>
    </dgm:pt>
    <dgm:pt modelId="{DA4324E4-A3F9-4073-AAC0-3A2C193878CF}" type="pres">
      <dgm:prSet presAssocID="{C7B87D0A-F904-4B0B-86B0-35BF44F401D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458040B-BBAE-4FD6-824F-DE23D09C86B2}" type="presOf" srcId="{2176B2BA-C1A9-4F33-8525-F7B1DAADDA0C}" destId="{C7C9C4D2-CFC0-4CAB-B63F-113CECB8EA22}" srcOrd="0" destOrd="0" presId="urn:microsoft.com/office/officeart/2018/5/layout/IconCircleLabelList"/>
    <dgm:cxn modelId="{898F341A-A8BD-4E20-B508-F1A547A33B54}" type="presOf" srcId="{9A486F96-D289-4D10-B03C-4522D40BA03C}" destId="{4982D438-A013-4C00-944C-AAAFA3561328}" srcOrd="0" destOrd="0" presId="urn:microsoft.com/office/officeart/2018/5/layout/IconCircleLabelList"/>
    <dgm:cxn modelId="{BF1AE830-0552-4612-8199-FB304226AD43}" srcId="{2176B2BA-C1A9-4F33-8525-F7B1DAADDA0C}" destId="{C7B87D0A-F904-4B0B-86B0-35BF44F401D6}" srcOrd="3" destOrd="0" parTransId="{AAEA37ED-9C51-4ACA-9D72-80FE7C1E2ED8}" sibTransId="{DF17B22F-3D93-47B9-929B-A9EACD84D982}"/>
    <dgm:cxn modelId="{6BEABB34-4AD1-4E98-AD24-F55A0B96EE03}" srcId="{2176B2BA-C1A9-4F33-8525-F7B1DAADDA0C}" destId="{16941323-7790-4D2F-AD85-786EF4DDBCE4}" srcOrd="0" destOrd="0" parTransId="{6CA687C5-C97B-4B27-8A4F-57B54CD4B383}" sibTransId="{F24A71DF-1A6F-4777-B7BF-E4B405B23194}"/>
    <dgm:cxn modelId="{DB004656-18E4-4075-8388-8AD1B2B84C97}" type="presOf" srcId="{1068A14F-31EB-4B39-A7C1-41FF5585C16E}" destId="{98A6BEF0-3AE6-4EAF-9061-5DD03FB8B5A8}" srcOrd="0" destOrd="0" presId="urn:microsoft.com/office/officeart/2018/5/layout/IconCircleLabelList"/>
    <dgm:cxn modelId="{4C57F176-86E8-441C-8E4C-7CAA04294871}" type="presOf" srcId="{16941323-7790-4D2F-AD85-786EF4DDBCE4}" destId="{5F847DB2-5A6D-495E-894D-02906671B190}" srcOrd="0" destOrd="0" presId="urn:microsoft.com/office/officeart/2018/5/layout/IconCircleLabelList"/>
    <dgm:cxn modelId="{226BD291-3D39-40A7-A876-F77471AD1478}" srcId="{2176B2BA-C1A9-4F33-8525-F7B1DAADDA0C}" destId="{1068A14F-31EB-4B39-A7C1-41FF5585C16E}" srcOrd="2" destOrd="0" parTransId="{37F062D5-0D34-4D83-A49D-63D1D741DA5C}" sibTransId="{B921EABC-6F44-4BA2-805A-6739F86F1436}"/>
    <dgm:cxn modelId="{F0CD649C-C627-4E2A-B1B7-72346990B4A5}" type="presOf" srcId="{C7B87D0A-F904-4B0B-86B0-35BF44F401D6}" destId="{DA4324E4-A3F9-4073-AAC0-3A2C193878CF}" srcOrd="0" destOrd="0" presId="urn:microsoft.com/office/officeart/2018/5/layout/IconCircleLabelList"/>
    <dgm:cxn modelId="{DA05AEC4-BD3A-4982-BB2E-C892EEF91B6D}" srcId="{2176B2BA-C1A9-4F33-8525-F7B1DAADDA0C}" destId="{9A486F96-D289-4D10-B03C-4522D40BA03C}" srcOrd="1" destOrd="0" parTransId="{ABDDD91F-7632-4551-9122-CFD5803A4ABD}" sibTransId="{F7D171BC-CA2C-4F67-BD96-52FED0ACB701}"/>
    <dgm:cxn modelId="{36D591AF-321C-4CC1-BC10-CACF9B03F7F4}" type="presParOf" srcId="{C7C9C4D2-CFC0-4CAB-B63F-113CECB8EA22}" destId="{29C0B19E-04DC-464A-ACE7-B437790B6A8C}" srcOrd="0" destOrd="0" presId="urn:microsoft.com/office/officeart/2018/5/layout/IconCircleLabelList"/>
    <dgm:cxn modelId="{53FC03E8-13DF-4AC1-865E-9D9D55563F91}" type="presParOf" srcId="{29C0B19E-04DC-464A-ACE7-B437790B6A8C}" destId="{D8D3F049-A71A-48D7-B2A0-2D565FD47790}" srcOrd="0" destOrd="0" presId="urn:microsoft.com/office/officeart/2018/5/layout/IconCircleLabelList"/>
    <dgm:cxn modelId="{A696B291-32DA-42A3-929B-B952A09D456C}" type="presParOf" srcId="{29C0B19E-04DC-464A-ACE7-B437790B6A8C}" destId="{B980C04F-74A9-4006-9A0E-F7F0B29E7EE4}" srcOrd="1" destOrd="0" presId="urn:microsoft.com/office/officeart/2018/5/layout/IconCircleLabelList"/>
    <dgm:cxn modelId="{276D2A05-CC89-4FFE-A9F0-51789E4998C5}" type="presParOf" srcId="{29C0B19E-04DC-464A-ACE7-B437790B6A8C}" destId="{53B70389-CC73-4E3D-B3E6-A2DF32BFC658}" srcOrd="2" destOrd="0" presId="urn:microsoft.com/office/officeart/2018/5/layout/IconCircleLabelList"/>
    <dgm:cxn modelId="{7E75A38B-0AD8-4B05-BC90-153690AC9155}" type="presParOf" srcId="{29C0B19E-04DC-464A-ACE7-B437790B6A8C}" destId="{5F847DB2-5A6D-495E-894D-02906671B190}" srcOrd="3" destOrd="0" presId="urn:microsoft.com/office/officeart/2018/5/layout/IconCircleLabelList"/>
    <dgm:cxn modelId="{40E2113F-F052-4FCC-9637-4FF0DA20CBF8}" type="presParOf" srcId="{C7C9C4D2-CFC0-4CAB-B63F-113CECB8EA22}" destId="{78717E6E-D005-46E6-A672-74F3C4A25CF3}" srcOrd="1" destOrd="0" presId="urn:microsoft.com/office/officeart/2018/5/layout/IconCircleLabelList"/>
    <dgm:cxn modelId="{BFF777DC-1220-4B4C-A9D6-995B001E8702}" type="presParOf" srcId="{C7C9C4D2-CFC0-4CAB-B63F-113CECB8EA22}" destId="{05732B28-09C2-42CC-B355-BF331168D75C}" srcOrd="2" destOrd="0" presId="urn:microsoft.com/office/officeart/2018/5/layout/IconCircleLabelList"/>
    <dgm:cxn modelId="{5FDAFA60-7EA5-4187-AA75-5D0187A9A4E7}" type="presParOf" srcId="{05732B28-09C2-42CC-B355-BF331168D75C}" destId="{07906935-8BF4-44B4-BEFA-B5E259DC78DB}" srcOrd="0" destOrd="0" presId="urn:microsoft.com/office/officeart/2018/5/layout/IconCircleLabelList"/>
    <dgm:cxn modelId="{81DD8D31-C729-4A8D-B8F4-DB06C0F9C1BF}" type="presParOf" srcId="{05732B28-09C2-42CC-B355-BF331168D75C}" destId="{B8475B75-364C-4ECE-9E7C-6DC6B61554D0}" srcOrd="1" destOrd="0" presId="urn:microsoft.com/office/officeart/2018/5/layout/IconCircleLabelList"/>
    <dgm:cxn modelId="{2418CB37-ECB3-4767-BBDC-C660F1710D5A}" type="presParOf" srcId="{05732B28-09C2-42CC-B355-BF331168D75C}" destId="{3290B745-08DA-4D37-A5D2-459C842E731C}" srcOrd="2" destOrd="0" presId="urn:microsoft.com/office/officeart/2018/5/layout/IconCircleLabelList"/>
    <dgm:cxn modelId="{1CC1945F-EEB6-4D94-A08A-0D95BF43EE2C}" type="presParOf" srcId="{05732B28-09C2-42CC-B355-BF331168D75C}" destId="{4982D438-A013-4C00-944C-AAAFA3561328}" srcOrd="3" destOrd="0" presId="urn:microsoft.com/office/officeart/2018/5/layout/IconCircleLabelList"/>
    <dgm:cxn modelId="{9861D813-18D1-4119-B6DC-DF8969297026}" type="presParOf" srcId="{C7C9C4D2-CFC0-4CAB-B63F-113CECB8EA22}" destId="{6EFAF974-C8A5-423D-B755-C03DF68BCBEF}" srcOrd="3" destOrd="0" presId="urn:microsoft.com/office/officeart/2018/5/layout/IconCircleLabelList"/>
    <dgm:cxn modelId="{87E9044D-C259-4310-838B-831367C61EE5}" type="presParOf" srcId="{C7C9C4D2-CFC0-4CAB-B63F-113CECB8EA22}" destId="{F624052C-FEEA-45C8-8C93-28C735A0FC2A}" srcOrd="4" destOrd="0" presId="urn:microsoft.com/office/officeart/2018/5/layout/IconCircleLabelList"/>
    <dgm:cxn modelId="{2A478D91-A22A-4665-9E1A-9E743886864A}" type="presParOf" srcId="{F624052C-FEEA-45C8-8C93-28C735A0FC2A}" destId="{45C41898-2589-427F-92B9-8997EF650ED0}" srcOrd="0" destOrd="0" presId="urn:microsoft.com/office/officeart/2018/5/layout/IconCircleLabelList"/>
    <dgm:cxn modelId="{753A2A04-CE09-4053-8B2E-D7B6A11BA420}" type="presParOf" srcId="{F624052C-FEEA-45C8-8C93-28C735A0FC2A}" destId="{82C15A4E-B950-41D7-BFA2-33713791A152}" srcOrd="1" destOrd="0" presId="urn:microsoft.com/office/officeart/2018/5/layout/IconCircleLabelList"/>
    <dgm:cxn modelId="{04001B79-B0C1-4439-9D03-052A3B35220E}" type="presParOf" srcId="{F624052C-FEEA-45C8-8C93-28C735A0FC2A}" destId="{05C16743-B53F-4F77-9C97-C510B8A21B67}" srcOrd="2" destOrd="0" presId="urn:microsoft.com/office/officeart/2018/5/layout/IconCircleLabelList"/>
    <dgm:cxn modelId="{343323DD-B785-458D-8E1C-D60F82A70665}" type="presParOf" srcId="{F624052C-FEEA-45C8-8C93-28C735A0FC2A}" destId="{98A6BEF0-3AE6-4EAF-9061-5DD03FB8B5A8}" srcOrd="3" destOrd="0" presId="urn:microsoft.com/office/officeart/2018/5/layout/IconCircleLabelList"/>
    <dgm:cxn modelId="{2A547A54-237E-4FF6-878C-1C4461374D80}" type="presParOf" srcId="{C7C9C4D2-CFC0-4CAB-B63F-113CECB8EA22}" destId="{D3E8F569-1696-4F80-AA8E-5B89502D619C}" srcOrd="5" destOrd="0" presId="urn:microsoft.com/office/officeart/2018/5/layout/IconCircleLabelList"/>
    <dgm:cxn modelId="{710F4070-2E74-4812-AA92-45908B2934C5}" type="presParOf" srcId="{C7C9C4D2-CFC0-4CAB-B63F-113CECB8EA22}" destId="{43BB8C85-5EAA-4674-A7C5-70A696F2D788}" srcOrd="6" destOrd="0" presId="urn:microsoft.com/office/officeart/2018/5/layout/IconCircleLabelList"/>
    <dgm:cxn modelId="{7B209C8D-9A14-4A01-9F4F-909814444649}" type="presParOf" srcId="{43BB8C85-5EAA-4674-A7C5-70A696F2D788}" destId="{E9324646-8BCC-4526-BC40-154FB8AB01D2}" srcOrd="0" destOrd="0" presId="urn:microsoft.com/office/officeart/2018/5/layout/IconCircleLabelList"/>
    <dgm:cxn modelId="{B3328147-4CE1-4CD6-8EE1-50853E695AF5}" type="presParOf" srcId="{43BB8C85-5EAA-4674-A7C5-70A696F2D788}" destId="{B5956515-8B28-40D4-8D84-FDB54A79B44B}" srcOrd="1" destOrd="0" presId="urn:microsoft.com/office/officeart/2018/5/layout/IconCircleLabelList"/>
    <dgm:cxn modelId="{279044EE-874A-45C5-8521-4818F3CDF548}" type="presParOf" srcId="{43BB8C85-5EAA-4674-A7C5-70A696F2D788}" destId="{2B6F4033-283F-47E9-8995-BD8FE6E072E1}" srcOrd="2" destOrd="0" presId="urn:microsoft.com/office/officeart/2018/5/layout/IconCircleLabelList"/>
    <dgm:cxn modelId="{8FAD1617-5883-4B14-A7EB-51899604016A}" type="presParOf" srcId="{43BB8C85-5EAA-4674-A7C5-70A696F2D788}" destId="{DA4324E4-A3F9-4073-AAC0-3A2C193878C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D01BF8-321D-4914-B22E-252E2FB8EB2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704E6C3-02AA-49E4-84C2-DC4F965FB31E}">
      <dgm:prSet/>
      <dgm:spPr/>
      <dgm:t>
        <a:bodyPr/>
        <a:lstStyle/>
        <a:p>
          <a:r>
            <a:rPr lang="en-US"/>
            <a:t>Student Cohorts</a:t>
          </a:r>
        </a:p>
      </dgm:t>
    </dgm:pt>
    <dgm:pt modelId="{7AEC025B-51FA-49B7-8E26-0F69BB62B219}" type="parTrans" cxnId="{8B953403-879D-4DEE-AE7B-F63E1FE62545}">
      <dgm:prSet/>
      <dgm:spPr/>
      <dgm:t>
        <a:bodyPr/>
        <a:lstStyle/>
        <a:p>
          <a:endParaRPr lang="en-US"/>
        </a:p>
      </dgm:t>
    </dgm:pt>
    <dgm:pt modelId="{13FA1E21-898C-402D-A79C-340B147143FE}" type="sibTrans" cxnId="{8B953403-879D-4DEE-AE7B-F63E1FE62545}">
      <dgm:prSet/>
      <dgm:spPr/>
      <dgm:t>
        <a:bodyPr/>
        <a:lstStyle/>
        <a:p>
          <a:endParaRPr lang="en-US"/>
        </a:p>
      </dgm:t>
    </dgm:pt>
    <dgm:pt modelId="{51E36CE7-9892-4297-AA5A-A1A7F2C6A5B9}">
      <dgm:prSet/>
      <dgm:spPr/>
      <dgm:t>
        <a:bodyPr/>
        <a:lstStyle/>
        <a:p>
          <a:r>
            <a:rPr lang="en-US"/>
            <a:t>Student Registration</a:t>
          </a:r>
        </a:p>
      </dgm:t>
    </dgm:pt>
    <dgm:pt modelId="{46A564DD-0928-40DA-97CA-D9DE06150FBD}" type="parTrans" cxnId="{9AF6C822-ED88-49D8-A47A-F4738FD41EC7}">
      <dgm:prSet/>
      <dgm:spPr/>
      <dgm:t>
        <a:bodyPr/>
        <a:lstStyle/>
        <a:p>
          <a:endParaRPr lang="en-US"/>
        </a:p>
      </dgm:t>
    </dgm:pt>
    <dgm:pt modelId="{25A1A8E2-7393-43A0-8491-AD562A40FDAF}" type="sibTrans" cxnId="{9AF6C822-ED88-49D8-A47A-F4738FD41EC7}">
      <dgm:prSet/>
      <dgm:spPr/>
      <dgm:t>
        <a:bodyPr/>
        <a:lstStyle/>
        <a:p>
          <a:endParaRPr lang="en-US"/>
        </a:p>
      </dgm:t>
    </dgm:pt>
    <dgm:pt modelId="{64F0F87E-7C67-48C1-A63C-F2ACF4EBEF73}">
      <dgm:prSet/>
      <dgm:spPr/>
      <dgm:t>
        <a:bodyPr/>
        <a:lstStyle/>
        <a:p>
          <a:r>
            <a:rPr lang="en-US"/>
            <a:t>Student Attendance</a:t>
          </a:r>
        </a:p>
      </dgm:t>
    </dgm:pt>
    <dgm:pt modelId="{E2681076-AC28-405D-AB50-5841B4CF24E5}" type="parTrans" cxnId="{D2293039-569C-414D-8A9A-C69ACA3DBE06}">
      <dgm:prSet/>
      <dgm:spPr/>
      <dgm:t>
        <a:bodyPr/>
        <a:lstStyle/>
        <a:p>
          <a:endParaRPr lang="en-US"/>
        </a:p>
      </dgm:t>
    </dgm:pt>
    <dgm:pt modelId="{F64BD32E-A17F-46D1-B8E1-600E1F6ED396}" type="sibTrans" cxnId="{D2293039-569C-414D-8A9A-C69ACA3DBE06}">
      <dgm:prSet/>
      <dgm:spPr/>
      <dgm:t>
        <a:bodyPr/>
        <a:lstStyle/>
        <a:p>
          <a:endParaRPr lang="en-US"/>
        </a:p>
      </dgm:t>
    </dgm:pt>
    <dgm:pt modelId="{55D8CB04-18FF-4FC8-9670-EDA035AA898C}" type="pres">
      <dgm:prSet presAssocID="{88D01BF8-321D-4914-B22E-252E2FB8EB27}" presName="diagram" presStyleCnt="0">
        <dgm:presLayoutVars>
          <dgm:dir/>
          <dgm:resizeHandles val="exact"/>
        </dgm:presLayoutVars>
      </dgm:prSet>
      <dgm:spPr/>
    </dgm:pt>
    <dgm:pt modelId="{B5722D83-13D3-4FD4-8C0A-4B2B44C356AE}" type="pres">
      <dgm:prSet presAssocID="{F704E6C3-02AA-49E4-84C2-DC4F965FB31E}" presName="node" presStyleLbl="node1" presStyleIdx="0" presStyleCnt="3">
        <dgm:presLayoutVars>
          <dgm:bulletEnabled val="1"/>
        </dgm:presLayoutVars>
      </dgm:prSet>
      <dgm:spPr/>
    </dgm:pt>
    <dgm:pt modelId="{1E253E94-ACE0-49FA-B2B0-2729420EE68F}" type="pres">
      <dgm:prSet presAssocID="{13FA1E21-898C-402D-A79C-340B147143FE}" presName="sibTrans" presStyleCnt="0"/>
      <dgm:spPr/>
    </dgm:pt>
    <dgm:pt modelId="{F206D9D7-EFD5-429D-9E2F-002AA6BAFF07}" type="pres">
      <dgm:prSet presAssocID="{51E36CE7-9892-4297-AA5A-A1A7F2C6A5B9}" presName="node" presStyleLbl="node1" presStyleIdx="1" presStyleCnt="3">
        <dgm:presLayoutVars>
          <dgm:bulletEnabled val="1"/>
        </dgm:presLayoutVars>
      </dgm:prSet>
      <dgm:spPr/>
    </dgm:pt>
    <dgm:pt modelId="{E5E50E03-E9D5-4B39-B43D-DDA16C37CECD}" type="pres">
      <dgm:prSet presAssocID="{25A1A8E2-7393-43A0-8491-AD562A40FDAF}" presName="sibTrans" presStyleCnt="0"/>
      <dgm:spPr/>
    </dgm:pt>
    <dgm:pt modelId="{8856496E-7EE4-42E1-8A2E-0AC657E0F77A}" type="pres">
      <dgm:prSet presAssocID="{64F0F87E-7C67-48C1-A63C-F2ACF4EBEF73}" presName="node" presStyleLbl="node1" presStyleIdx="2" presStyleCnt="3">
        <dgm:presLayoutVars>
          <dgm:bulletEnabled val="1"/>
        </dgm:presLayoutVars>
      </dgm:prSet>
      <dgm:spPr/>
    </dgm:pt>
  </dgm:ptLst>
  <dgm:cxnLst>
    <dgm:cxn modelId="{8B953403-879D-4DEE-AE7B-F63E1FE62545}" srcId="{88D01BF8-321D-4914-B22E-252E2FB8EB27}" destId="{F704E6C3-02AA-49E4-84C2-DC4F965FB31E}" srcOrd="0" destOrd="0" parTransId="{7AEC025B-51FA-49B7-8E26-0F69BB62B219}" sibTransId="{13FA1E21-898C-402D-A79C-340B147143FE}"/>
    <dgm:cxn modelId="{8E802308-C21C-402A-9305-160DBF72840E}" type="presOf" srcId="{88D01BF8-321D-4914-B22E-252E2FB8EB27}" destId="{55D8CB04-18FF-4FC8-9670-EDA035AA898C}" srcOrd="0" destOrd="0" presId="urn:microsoft.com/office/officeart/2005/8/layout/default"/>
    <dgm:cxn modelId="{9AF6C822-ED88-49D8-A47A-F4738FD41EC7}" srcId="{88D01BF8-321D-4914-B22E-252E2FB8EB27}" destId="{51E36CE7-9892-4297-AA5A-A1A7F2C6A5B9}" srcOrd="1" destOrd="0" parTransId="{46A564DD-0928-40DA-97CA-D9DE06150FBD}" sibTransId="{25A1A8E2-7393-43A0-8491-AD562A40FDAF}"/>
    <dgm:cxn modelId="{D2293039-569C-414D-8A9A-C69ACA3DBE06}" srcId="{88D01BF8-321D-4914-B22E-252E2FB8EB27}" destId="{64F0F87E-7C67-48C1-A63C-F2ACF4EBEF73}" srcOrd="2" destOrd="0" parTransId="{E2681076-AC28-405D-AB50-5841B4CF24E5}" sibTransId="{F64BD32E-A17F-46D1-B8E1-600E1F6ED396}"/>
    <dgm:cxn modelId="{9B1CA558-08B6-42F4-8F21-123939F1F889}" type="presOf" srcId="{51E36CE7-9892-4297-AA5A-A1A7F2C6A5B9}" destId="{F206D9D7-EFD5-429D-9E2F-002AA6BAFF07}" srcOrd="0" destOrd="0" presId="urn:microsoft.com/office/officeart/2005/8/layout/default"/>
    <dgm:cxn modelId="{4EC39A9D-D340-4333-B931-EFB85336FF6D}" type="presOf" srcId="{64F0F87E-7C67-48C1-A63C-F2ACF4EBEF73}" destId="{8856496E-7EE4-42E1-8A2E-0AC657E0F77A}" srcOrd="0" destOrd="0" presId="urn:microsoft.com/office/officeart/2005/8/layout/default"/>
    <dgm:cxn modelId="{9A9F62BA-7830-44DD-A349-C33BC5D75A61}" type="presOf" srcId="{F704E6C3-02AA-49E4-84C2-DC4F965FB31E}" destId="{B5722D83-13D3-4FD4-8C0A-4B2B44C356AE}" srcOrd="0" destOrd="0" presId="urn:microsoft.com/office/officeart/2005/8/layout/default"/>
    <dgm:cxn modelId="{5C1FDDF4-6F97-44B9-9B2B-0DE71BE360CA}" type="presParOf" srcId="{55D8CB04-18FF-4FC8-9670-EDA035AA898C}" destId="{B5722D83-13D3-4FD4-8C0A-4B2B44C356AE}" srcOrd="0" destOrd="0" presId="urn:microsoft.com/office/officeart/2005/8/layout/default"/>
    <dgm:cxn modelId="{86C713C8-B32B-4063-9E8B-A550CD60CEA3}" type="presParOf" srcId="{55D8CB04-18FF-4FC8-9670-EDA035AA898C}" destId="{1E253E94-ACE0-49FA-B2B0-2729420EE68F}" srcOrd="1" destOrd="0" presId="urn:microsoft.com/office/officeart/2005/8/layout/default"/>
    <dgm:cxn modelId="{9B3E59A5-D248-404F-BD0B-649C7A89404A}" type="presParOf" srcId="{55D8CB04-18FF-4FC8-9670-EDA035AA898C}" destId="{F206D9D7-EFD5-429D-9E2F-002AA6BAFF07}" srcOrd="2" destOrd="0" presId="urn:microsoft.com/office/officeart/2005/8/layout/default"/>
    <dgm:cxn modelId="{54B3BDE8-7918-463A-924E-BE7363F9B228}" type="presParOf" srcId="{55D8CB04-18FF-4FC8-9670-EDA035AA898C}" destId="{E5E50E03-E9D5-4B39-B43D-DDA16C37CECD}" srcOrd="3" destOrd="0" presId="urn:microsoft.com/office/officeart/2005/8/layout/default"/>
    <dgm:cxn modelId="{F27EC698-51F7-4084-B1E6-A42A7645CCC6}" type="presParOf" srcId="{55D8CB04-18FF-4FC8-9670-EDA035AA898C}" destId="{8856496E-7EE4-42E1-8A2E-0AC657E0F77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E4FFEC-346C-45D4-A24A-212A974341F2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848710C-3170-4C3B-9956-F2A0480714EF}">
      <dgm:prSet/>
      <dgm:spPr/>
      <dgm:t>
        <a:bodyPr/>
        <a:lstStyle/>
        <a:p>
          <a:r>
            <a:rPr lang="en-US"/>
            <a:t>Registration Screen</a:t>
          </a:r>
        </a:p>
      </dgm:t>
    </dgm:pt>
    <dgm:pt modelId="{E8C975B8-2139-4C1E-8BA2-B5E1B0DCEA49}" type="parTrans" cxnId="{F22142FD-F7B0-42F2-AE44-E49D050310B2}">
      <dgm:prSet/>
      <dgm:spPr/>
      <dgm:t>
        <a:bodyPr/>
        <a:lstStyle/>
        <a:p>
          <a:endParaRPr lang="en-US"/>
        </a:p>
      </dgm:t>
    </dgm:pt>
    <dgm:pt modelId="{FF05A661-D2C6-454D-A252-52EC3E73A60C}" type="sibTrans" cxnId="{F22142FD-F7B0-42F2-AE44-E49D050310B2}">
      <dgm:prSet/>
      <dgm:spPr/>
      <dgm:t>
        <a:bodyPr/>
        <a:lstStyle/>
        <a:p>
          <a:endParaRPr lang="en-US"/>
        </a:p>
      </dgm:t>
    </dgm:pt>
    <dgm:pt modelId="{2F1791C0-8033-43D0-8A35-E12435505D47}">
      <dgm:prSet/>
      <dgm:spPr/>
      <dgm:t>
        <a:bodyPr/>
        <a:lstStyle/>
        <a:p>
          <a:r>
            <a:rPr lang="en-US"/>
            <a:t>Check-In Screen</a:t>
          </a:r>
        </a:p>
      </dgm:t>
    </dgm:pt>
    <dgm:pt modelId="{BF1A2D9E-F6DA-42FF-A228-EDF9258C58B8}" type="parTrans" cxnId="{9C8EB726-6A1F-47F8-97C6-980D6373D81B}">
      <dgm:prSet/>
      <dgm:spPr/>
      <dgm:t>
        <a:bodyPr/>
        <a:lstStyle/>
        <a:p>
          <a:endParaRPr lang="en-US"/>
        </a:p>
      </dgm:t>
    </dgm:pt>
    <dgm:pt modelId="{D438D879-725A-4C2E-B17B-14DC43F98DCF}" type="sibTrans" cxnId="{9C8EB726-6A1F-47F8-97C6-980D6373D81B}">
      <dgm:prSet/>
      <dgm:spPr/>
      <dgm:t>
        <a:bodyPr/>
        <a:lstStyle/>
        <a:p>
          <a:endParaRPr lang="en-US"/>
        </a:p>
      </dgm:t>
    </dgm:pt>
    <dgm:pt modelId="{DD274568-5EC3-444C-912D-10F1EF03A5B3}">
      <dgm:prSet/>
      <dgm:spPr/>
      <dgm:t>
        <a:bodyPr/>
        <a:lstStyle/>
        <a:p>
          <a:r>
            <a:rPr lang="en-US"/>
            <a:t>Thank You Screen</a:t>
          </a:r>
        </a:p>
      </dgm:t>
    </dgm:pt>
    <dgm:pt modelId="{E0450721-5DDC-47B3-AF83-EFFD5184265A}" type="parTrans" cxnId="{A6B3D869-35D5-4D0C-9559-38A8F52DF904}">
      <dgm:prSet/>
      <dgm:spPr/>
      <dgm:t>
        <a:bodyPr/>
        <a:lstStyle/>
        <a:p>
          <a:endParaRPr lang="en-US"/>
        </a:p>
      </dgm:t>
    </dgm:pt>
    <dgm:pt modelId="{4995124A-778B-4C8A-9B64-D75E175B932E}" type="sibTrans" cxnId="{A6B3D869-35D5-4D0C-9559-38A8F52DF904}">
      <dgm:prSet/>
      <dgm:spPr/>
      <dgm:t>
        <a:bodyPr/>
        <a:lstStyle/>
        <a:p>
          <a:endParaRPr lang="en-US"/>
        </a:p>
      </dgm:t>
    </dgm:pt>
    <dgm:pt modelId="{F7E46D49-2A1F-4D6A-BD80-BF8FC08468AC}" type="pres">
      <dgm:prSet presAssocID="{64E4FFEC-346C-45D4-A24A-212A974341F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BC04A76-EBF5-49FB-8BBF-5D5E084BEAA7}" type="pres">
      <dgm:prSet presAssocID="{B848710C-3170-4C3B-9956-F2A0480714EF}" presName="root" presStyleCnt="0"/>
      <dgm:spPr/>
    </dgm:pt>
    <dgm:pt modelId="{B4D4E5DF-AECA-4C71-8287-3CDAE63D58D9}" type="pres">
      <dgm:prSet presAssocID="{B848710C-3170-4C3B-9956-F2A0480714EF}" presName="rootComposite" presStyleCnt="0"/>
      <dgm:spPr/>
    </dgm:pt>
    <dgm:pt modelId="{0BD1489C-E5A0-4CCB-B7A4-833BF2D3EB53}" type="pres">
      <dgm:prSet presAssocID="{B848710C-3170-4C3B-9956-F2A0480714EF}" presName="rootText" presStyleLbl="node1" presStyleIdx="0" presStyleCnt="3"/>
      <dgm:spPr/>
    </dgm:pt>
    <dgm:pt modelId="{4261E5C5-83AE-4FBD-B1B7-EB0A2B64BD8C}" type="pres">
      <dgm:prSet presAssocID="{B848710C-3170-4C3B-9956-F2A0480714EF}" presName="rootConnector" presStyleLbl="node1" presStyleIdx="0" presStyleCnt="3"/>
      <dgm:spPr/>
    </dgm:pt>
    <dgm:pt modelId="{68AB706E-DBDA-44A9-AEF0-582FAB71550C}" type="pres">
      <dgm:prSet presAssocID="{B848710C-3170-4C3B-9956-F2A0480714EF}" presName="childShape" presStyleCnt="0"/>
      <dgm:spPr/>
    </dgm:pt>
    <dgm:pt modelId="{6086357D-2CF9-4475-965E-ABA9F40670EF}" type="pres">
      <dgm:prSet presAssocID="{2F1791C0-8033-43D0-8A35-E12435505D47}" presName="root" presStyleCnt="0"/>
      <dgm:spPr/>
    </dgm:pt>
    <dgm:pt modelId="{A2056CAE-D5A0-41A5-80BB-6F160D8D53F9}" type="pres">
      <dgm:prSet presAssocID="{2F1791C0-8033-43D0-8A35-E12435505D47}" presName="rootComposite" presStyleCnt="0"/>
      <dgm:spPr/>
    </dgm:pt>
    <dgm:pt modelId="{AE856BFB-8F76-44D7-A0AE-5F6EE9C4C552}" type="pres">
      <dgm:prSet presAssocID="{2F1791C0-8033-43D0-8A35-E12435505D47}" presName="rootText" presStyleLbl="node1" presStyleIdx="1" presStyleCnt="3"/>
      <dgm:spPr/>
    </dgm:pt>
    <dgm:pt modelId="{C6F1ADCD-D7A8-4B48-81AD-B65B9BAF2B8E}" type="pres">
      <dgm:prSet presAssocID="{2F1791C0-8033-43D0-8A35-E12435505D47}" presName="rootConnector" presStyleLbl="node1" presStyleIdx="1" presStyleCnt="3"/>
      <dgm:spPr/>
    </dgm:pt>
    <dgm:pt modelId="{1226AABA-8033-45E0-91CA-9AE240EDB471}" type="pres">
      <dgm:prSet presAssocID="{2F1791C0-8033-43D0-8A35-E12435505D47}" presName="childShape" presStyleCnt="0"/>
      <dgm:spPr/>
    </dgm:pt>
    <dgm:pt modelId="{126B26DA-3EA7-4736-936B-6FCF347CF760}" type="pres">
      <dgm:prSet presAssocID="{DD274568-5EC3-444C-912D-10F1EF03A5B3}" presName="root" presStyleCnt="0"/>
      <dgm:spPr/>
    </dgm:pt>
    <dgm:pt modelId="{879E15E3-2857-4147-95ED-E08FD41E55E1}" type="pres">
      <dgm:prSet presAssocID="{DD274568-5EC3-444C-912D-10F1EF03A5B3}" presName="rootComposite" presStyleCnt="0"/>
      <dgm:spPr/>
    </dgm:pt>
    <dgm:pt modelId="{38D3673A-8C11-41F2-AEBF-25047EE20BD3}" type="pres">
      <dgm:prSet presAssocID="{DD274568-5EC3-444C-912D-10F1EF03A5B3}" presName="rootText" presStyleLbl="node1" presStyleIdx="2" presStyleCnt="3"/>
      <dgm:spPr/>
    </dgm:pt>
    <dgm:pt modelId="{575B5872-3C0C-4C4F-9117-1BF4343418CF}" type="pres">
      <dgm:prSet presAssocID="{DD274568-5EC3-444C-912D-10F1EF03A5B3}" presName="rootConnector" presStyleLbl="node1" presStyleIdx="2" presStyleCnt="3"/>
      <dgm:spPr/>
    </dgm:pt>
    <dgm:pt modelId="{4FD7880E-A04D-442E-8B93-81AEF1E42A8C}" type="pres">
      <dgm:prSet presAssocID="{DD274568-5EC3-444C-912D-10F1EF03A5B3}" presName="childShape" presStyleCnt="0"/>
      <dgm:spPr/>
    </dgm:pt>
  </dgm:ptLst>
  <dgm:cxnLst>
    <dgm:cxn modelId="{05F1DE0A-1F25-4036-8FAD-289DD6A0FBF3}" type="presOf" srcId="{64E4FFEC-346C-45D4-A24A-212A974341F2}" destId="{F7E46D49-2A1F-4D6A-BD80-BF8FC08468AC}" srcOrd="0" destOrd="0" presId="urn:microsoft.com/office/officeart/2005/8/layout/hierarchy3"/>
    <dgm:cxn modelId="{9C8EB726-6A1F-47F8-97C6-980D6373D81B}" srcId="{64E4FFEC-346C-45D4-A24A-212A974341F2}" destId="{2F1791C0-8033-43D0-8A35-E12435505D47}" srcOrd="1" destOrd="0" parTransId="{BF1A2D9E-F6DA-42FF-A228-EDF9258C58B8}" sibTransId="{D438D879-725A-4C2E-B17B-14DC43F98DCF}"/>
    <dgm:cxn modelId="{9A4A585D-3659-4288-A889-3B3AE49353D6}" type="presOf" srcId="{2F1791C0-8033-43D0-8A35-E12435505D47}" destId="{C6F1ADCD-D7A8-4B48-81AD-B65B9BAF2B8E}" srcOrd="1" destOrd="0" presId="urn:microsoft.com/office/officeart/2005/8/layout/hierarchy3"/>
    <dgm:cxn modelId="{A6B3D869-35D5-4D0C-9559-38A8F52DF904}" srcId="{64E4FFEC-346C-45D4-A24A-212A974341F2}" destId="{DD274568-5EC3-444C-912D-10F1EF03A5B3}" srcOrd="2" destOrd="0" parTransId="{E0450721-5DDC-47B3-AF83-EFFD5184265A}" sibTransId="{4995124A-778B-4C8A-9B64-D75E175B932E}"/>
    <dgm:cxn modelId="{95D8BEE0-EBB0-4220-B7E2-1EEBEF2A03FD}" type="presOf" srcId="{B848710C-3170-4C3B-9956-F2A0480714EF}" destId="{0BD1489C-E5A0-4CCB-B7A4-833BF2D3EB53}" srcOrd="0" destOrd="0" presId="urn:microsoft.com/office/officeart/2005/8/layout/hierarchy3"/>
    <dgm:cxn modelId="{0D73E3E4-4EB2-4DF5-8CE8-961FCF4E1ACA}" type="presOf" srcId="{2F1791C0-8033-43D0-8A35-E12435505D47}" destId="{AE856BFB-8F76-44D7-A0AE-5F6EE9C4C552}" srcOrd="0" destOrd="0" presId="urn:microsoft.com/office/officeart/2005/8/layout/hierarchy3"/>
    <dgm:cxn modelId="{DB824FEC-BC83-424C-9F3B-7E3AE3ADBA35}" type="presOf" srcId="{DD274568-5EC3-444C-912D-10F1EF03A5B3}" destId="{38D3673A-8C11-41F2-AEBF-25047EE20BD3}" srcOrd="0" destOrd="0" presId="urn:microsoft.com/office/officeart/2005/8/layout/hierarchy3"/>
    <dgm:cxn modelId="{C167DFFA-FA33-4ED8-A7EE-CB60B11ED3BA}" type="presOf" srcId="{DD274568-5EC3-444C-912D-10F1EF03A5B3}" destId="{575B5872-3C0C-4C4F-9117-1BF4343418CF}" srcOrd="1" destOrd="0" presId="urn:microsoft.com/office/officeart/2005/8/layout/hierarchy3"/>
    <dgm:cxn modelId="{F22142FD-F7B0-42F2-AE44-E49D050310B2}" srcId="{64E4FFEC-346C-45D4-A24A-212A974341F2}" destId="{B848710C-3170-4C3B-9956-F2A0480714EF}" srcOrd="0" destOrd="0" parTransId="{E8C975B8-2139-4C1E-8BA2-B5E1B0DCEA49}" sibTransId="{FF05A661-D2C6-454D-A252-52EC3E73A60C}"/>
    <dgm:cxn modelId="{663A05FF-0D32-4A50-AEA1-8AD240F456B7}" type="presOf" srcId="{B848710C-3170-4C3B-9956-F2A0480714EF}" destId="{4261E5C5-83AE-4FBD-B1B7-EB0A2B64BD8C}" srcOrd="1" destOrd="0" presId="urn:microsoft.com/office/officeart/2005/8/layout/hierarchy3"/>
    <dgm:cxn modelId="{94F55334-D298-4427-8FC5-2F579A90C551}" type="presParOf" srcId="{F7E46D49-2A1F-4D6A-BD80-BF8FC08468AC}" destId="{DBC04A76-EBF5-49FB-8BBF-5D5E084BEAA7}" srcOrd="0" destOrd="0" presId="urn:microsoft.com/office/officeart/2005/8/layout/hierarchy3"/>
    <dgm:cxn modelId="{EB32CA98-EF22-4D8A-A007-901DE911D6C8}" type="presParOf" srcId="{DBC04A76-EBF5-49FB-8BBF-5D5E084BEAA7}" destId="{B4D4E5DF-AECA-4C71-8287-3CDAE63D58D9}" srcOrd="0" destOrd="0" presId="urn:microsoft.com/office/officeart/2005/8/layout/hierarchy3"/>
    <dgm:cxn modelId="{4D4C2B8F-9B28-49BC-B1D8-ACAD10472D79}" type="presParOf" srcId="{B4D4E5DF-AECA-4C71-8287-3CDAE63D58D9}" destId="{0BD1489C-E5A0-4CCB-B7A4-833BF2D3EB53}" srcOrd="0" destOrd="0" presId="urn:microsoft.com/office/officeart/2005/8/layout/hierarchy3"/>
    <dgm:cxn modelId="{169C0518-9C05-4A03-9B42-F0EFAE1AA0B7}" type="presParOf" srcId="{B4D4E5DF-AECA-4C71-8287-3CDAE63D58D9}" destId="{4261E5C5-83AE-4FBD-B1B7-EB0A2B64BD8C}" srcOrd="1" destOrd="0" presId="urn:microsoft.com/office/officeart/2005/8/layout/hierarchy3"/>
    <dgm:cxn modelId="{34607973-2FFD-41FB-947F-C86171D1B868}" type="presParOf" srcId="{DBC04A76-EBF5-49FB-8BBF-5D5E084BEAA7}" destId="{68AB706E-DBDA-44A9-AEF0-582FAB71550C}" srcOrd="1" destOrd="0" presId="urn:microsoft.com/office/officeart/2005/8/layout/hierarchy3"/>
    <dgm:cxn modelId="{E5B8393B-49E4-4841-9FBF-3C6E08F9180D}" type="presParOf" srcId="{F7E46D49-2A1F-4D6A-BD80-BF8FC08468AC}" destId="{6086357D-2CF9-4475-965E-ABA9F40670EF}" srcOrd="1" destOrd="0" presId="urn:microsoft.com/office/officeart/2005/8/layout/hierarchy3"/>
    <dgm:cxn modelId="{C67AB713-D64B-406E-B8BE-D9586D4072CC}" type="presParOf" srcId="{6086357D-2CF9-4475-965E-ABA9F40670EF}" destId="{A2056CAE-D5A0-41A5-80BB-6F160D8D53F9}" srcOrd="0" destOrd="0" presId="urn:microsoft.com/office/officeart/2005/8/layout/hierarchy3"/>
    <dgm:cxn modelId="{BB2094BC-24EA-4ECD-80A5-ABF2E16D9C8F}" type="presParOf" srcId="{A2056CAE-D5A0-41A5-80BB-6F160D8D53F9}" destId="{AE856BFB-8F76-44D7-A0AE-5F6EE9C4C552}" srcOrd="0" destOrd="0" presId="urn:microsoft.com/office/officeart/2005/8/layout/hierarchy3"/>
    <dgm:cxn modelId="{E96F1D97-5028-41A6-BA4F-130370661847}" type="presParOf" srcId="{A2056CAE-D5A0-41A5-80BB-6F160D8D53F9}" destId="{C6F1ADCD-D7A8-4B48-81AD-B65B9BAF2B8E}" srcOrd="1" destOrd="0" presId="urn:microsoft.com/office/officeart/2005/8/layout/hierarchy3"/>
    <dgm:cxn modelId="{EC802E33-4A04-4EEF-8887-00D9A72C562D}" type="presParOf" srcId="{6086357D-2CF9-4475-965E-ABA9F40670EF}" destId="{1226AABA-8033-45E0-91CA-9AE240EDB471}" srcOrd="1" destOrd="0" presId="urn:microsoft.com/office/officeart/2005/8/layout/hierarchy3"/>
    <dgm:cxn modelId="{57C89180-DAAA-4BBF-8711-0EF69F659F9B}" type="presParOf" srcId="{F7E46D49-2A1F-4D6A-BD80-BF8FC08468AC}" destId="{126B26DA-3EA7-4736-936B-6FCF347CF760}" srcOrd="2" destOrd="0" presId="urn:microsoft.com/office/officeart/2005/8/layout/hierarchy3"/>
    <dgm:cxn modelId="{EB36CD00-B219-4172-95BE-ABC78EB211D8}" type="presParOf" srcId="{126B26DA-3EA7-4736-936B-6FCF347CF760}" destId="{879E15E3-2857-4147-95ED-E08FD41E55E1}" srcOrd="0" destOrd="0" presId="urn:microsoft.com/office/officeart/2005/8/layout/hierarchy3"/>
    <dgm:cxn modelId="{EDDACD79-BDA1-47CB-A65A-EC7687376FE2}" type="presParOf" srcId="{879E15E3-2857-4147-95ED-E08FD41E55E1}" destId="{38D3673A-8C11-41F2-AEBF-25047EE20BD3}" srcOrd="0" destOrd="0" presId="urn:microsoft.com/office/officeart/2005/8/layout/hierarchy3"/>
    <dgm:cxn modelId="{12F09E9E-D69D-4921-A7F8-7A3D9AD13388}" type="presParOf" srcId="{879E15E3-2857-4147-95ED-E08FD41E55E1}" destId="{575B5872-3C0C-4C4F-9117-1BF4343418CF}" srcOrd="1" destOrd="0" presId="urn:microsoft.com/office/officeart/2005/8/layout/hierarchy3"/>
    <dgm:cxn modelId="{5F8E3E69-EE41-45D5-B2F1-4AA0EE87E92A}" type="presParOf" srcId="{126B26DA-3EA7-4736-936B-6FCF347CF760}" destId="{4FD7880E-A04D-442E-8B93-81AEF1E42A8C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6D093E-DAF3-4803-B287-8609C8F8F86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BFEEEA5-C452-4BC8-80A2-1190FCEB6BE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Registration Flow</a:t>
          </a:r>
        </a:p>
      </dgm:t>
    </dgm:pt>
    <dgm:pt modelId="{A05A6D36-9BED-42C9-B5E0-2BE3C661E82A}" type="parTrans" cxnId="{0B3F6B09-5E38-4CAB-A903-031761AF88EB}">
      <dgm:prSet/>
      <dgm:spPr/>
      <dgm:t>
        <a:bodyPr/>
        <a:lstStyle/>
        <a:p>
          <a:endParaRPr lang="en-US"/>
        </a:p>
      </dgm:t>
    </dgm:pt>
    <dgm:pt modelId="{87E35006-099F-499A-BCA2-DA423C0BC890}" type="sibTrans" cxnId="{0B3F6B09-5E38-4CAB-A903-031761AF88EB}">
      <dgm:prSet/>
      <dgm:spPr/>
      <dgm:t>
        <a:bodyPr/>
        <a:lstStyle/>
        <a:p>
          <a:endParaRPr lang="en-US"/>
        </a:p>
      </dgm:t>
    </dgm:pt>
    <dgm:pt modelId="{DA5F9E7B-7F4A-4972-9466-30BA498F666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Attendance Flow</a:t>
          </a:r>
        </a:p>
      </dgm:t>
    </dgm:pt>
    <dgm:pt modelId="{4805B3D2-8FCF-470E-AE57-C1BDC46775FD}" type="parTrans" cxnId="{B7E17A2F-4207-4690-B650-CD83ABA7F013}">
      <dgm:prSet/>
      <dgm:spPr/>
      <dgm:t>
        <a:bodyPr/>
        <a:lstStyle/>
        <a:p>
          <a:endParaRPr lang="en-US"/>
        </a:p>
      </dgm:t>
    </dgm:pt>
    <dgm:pt modelId="{095DD459-82C3-4FC7-A6EB-44F29A4B6929}" type="sibTrans" cxnId="{B7E17A2F-4207-4690-B650-CD83ABA7F013}">
      <dgm:prSet/>
      <dgm:spPr/>
      <dgm:t>
        <a:bodyPr/>
        <a:lstStyle/>
        <a:p>
          <a:endParaRPr lang="en-US"/>
        </a:p>
      </dgm:t>
    </dgm:pt>
    <dgm:pt modelId="{36E039F9-DFBB-42C0-A01A-DAB32C64AE7D}" type="pres">
      <dgm:prSet presAssocID="{CE6D093E-DAF3-4803-B287-8609C8F8F86D}" presName="root" presStyleCnt="0">
        <dgm:presLayoutVars>
          <dgm:dir/>
          <dgm:resizeHandles val="exact"/>
        </dgm:presLayoutVars>
      </dgm:prSet>
      <dgm:spPr/>
    </dgm:pt>
    <dgm:pt modelId="{2E2A62D6-7FC5-4108-845C-560287613436}" type="pres">
      <dgm:prSet presAssocID="{8BFEEEA5-C452-4BC8-80A2-1190FCEB6BEF}" presName="compNode" presStyleCnt="0"/>
      <dgm:spPr/>
    </dgm:pt>
    <dgm:pt modelId="{3349A5BC-290D-4F93-AEA1-EA4A37C9E61E}" type="pres">
      <dgm:prSet presAssocID="{8BFEEEA5-C452-4BC8-80A2-1190FCEB6BEF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42507DCC-43EE-4E0E-ACD8-52DF4F9FAE75}" type="pres">
      <dgm:prSet presAssocID="{8BFEEEA5-C452-4BC8-80A2-1190FCEB6BE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7477070-262C-43BB-AE80-0D7CAB779619}" type="pres">
      <dgm:prSet presAssocID="{8BFEEEA5-C452-4BC8-80A2-1190FCEB6BEF}" presName="spaceRect" presStyleCnt="0"/>
      <dgm:spPr/>
    </dgm:pt>
    <dgm:pt modelId="{21B28CD2-D9FF-438E-9B09-663B47E05DC3}" type="pres">
      <dgm:prSet presAssocID="{8BFEEEA5-C452-4BC8-80A2-1190FCEB6BEF}" presName="textRect" presStyleLbl="revTx" presStyleIdx="0" presStyleCnt="2">
        <dgm:presLayoutVars>
          <dgm:chMax val="1"/>
          <dgm:chPref val="1"/>
        </dgm:presLayoutVars>
      </dgm:prSet>
      <dgm:spPr/>
    </dgm:pt>
    <dgm:pt modelId="{4AEF7E1A-4F64-4854-A05F-66550C2F5E15}" type="pres">
      <dgm:prSet presAssocID="{87E35006-099F-499A-BCA2-DA423C0BC890}" presName="sibTrans" presStyleCnt="0"/>
      <dgm:spPr/>
    </dgm:pt>
    <dgm:pt modelId="{2880FE76-7397-42B4-9230-DF83AAB2E8CF}" type="pres">
      <dgm:prSet presAssocID="{DA5F9E7B-7F4A-4972-9466-30BA498F6668}" presName="compNode" presStyleCnt="0"/>
      <dgm:spPr/>
    </dgm:pt>
    <dgm:pt modelId="{69FC12C5-30EE-4426-AF2E-499702006331}" type="pres">
      <dgm:prSet presAssocID="{DA5F9E7B-7F4A-4972-9466-30BA498F6668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9177B32-5480-4009-94CD-65AF3B5BCC28}" type="pres">
      <dgm:prSet presAssocID="{DA5F9E7B-7F4A-4972-9466-30BA498F666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23770E0E-6EE6-4DEE-BE8E-3E9FA4AC8611}" type="pres">
      <dgm:prSet presAssocID="{DA5F9E7B-7F4A-4972-9466-30BA498F6668}" presName="spaceRect" presStyleCnt="0"/>
      <dgm:spPr/>
    </dgm:pt>
    <dgm:pt modelId="{0B18987E-15A5-4985-946A-7BF3C08AEA24}" type="pres">
      <dgm:prSet presAssocID="{DA5F9E7B-7F4A-4972-9466-30BA498F666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B3F6B09-5E38-4CAB-A903-031761AF88EB}" srcId="{CE6D093E-DAF3-4803-B287-8609C8F8F86D}" destId="{8BFEEEA5-C452-4BC8-80A2-1190FCEB6BEF}" srcOrd="0" destOrd="0" parTransId="{A05A6D36-9BED-42C9-B5E0-2BE3C661E82A}" sibTransId="{87E35006-099F-499A-BCA2-DA423C0BC890}"/>
    <dgm:cxn modelId="{EB7F932A-1EE9-4AAF-B702-BE85180C9E20}" type="presOf" srcId="{8BFEEEA5-C452-4BC8-80A2-1190FCEB6BEF}" destId="{21B28CD2-D9FF-438E-9B09-663B47E05DC3}" srcOrd="0" destOrd="0" presId="urn:microsoft.com/office/officeart/2018/5/layout/IconLeafLabelList"/>
    <dgm:cxn modelId="{B7E17A2F-4207-4690-B650-CD83ABA7F013}" srcId="{CE6D093E-DAF3-4803-B287-8609C8F8F86D}" destId="{DA5F9E7B-7F4A-4972-9466-30BA498F6668}" srcOrd="1" destOrd="0" parTransId="{4805B3D2-8FCF-470E-AE57-C1BDC46775FD}" sibTransId="{095DD459-82C3-4FC7-A6EB-44F29A4B6929}"/>
    <dgm:cxn modelId="{0A2AFC41-EA48-4219-A385-6A6E9618F3C7}" type="presOf" srcId="{CE6D093E-DAF3-4803-B287-8609C8F8F86D}" destId="{36E039F9-DFBB-42C0-A01A-DAB32C64AE7D}" srcOrd="0" destOrd="0" presId="urn:microsoft.com/office/officeart/2018/5/layout/IconLeafLabelList"/>
    <dgm:cxn modelId="{F1718FA8-399C-43C6-A081-36A50F56B99E}" type="presOf" srcId="{DA5F9E7B-7F4A-4972-9466-30BA498F6668}" destId="{0B18987E-15A5-4985-946A-7BF3C08AEA24}" srcOrd="0" destOrd="0" presId="urn:microsoft.com/office/officeart/2018/5/layout/IconLeafLabelList"/>
    <dgm:cxn modelId="{80196EC2-DA32-4EBD-8F1B-6854114440B0}" type="presParOf" srcId="{36E039F9-DFBB-42C0-A01A-DAB32C64AE7D}" destId="{2E2A62D6-7FC5-4108-845C-560287613436}" srcOrd="0" destOrd="0" presId="urn:microsoft.com/office/officeart/2018/5/layout/IconLeafLabelList"/>
    <dgm:cxn modelId="{2E69CC21-03A2-4FF3-B74D-BA9815F698BE}" type="presParOf" srcId="{2E2A62D6-7FC5-4108-845C-560287613436}" destId="{3349A5BC-290D-4F93-AEA1-EA4A37C9E61E}" srcOrd="0" destOrd="0" presId="urn:microsoft.com/office/officeart/2018/5/layout/IconLeafLabelList"/>
    <dgm:cxn modelId="{DC53021C-9E77-41D7-963E-3626D77ECA96}" type="presParOf" srcId="{2E2A62D6-7FC5-4108-845C-560287613436}" destId="{42507DCC-43EE-4E0E-ACD8-52DF4F9FAE75}" srcOrd="1" destOrd="0" presId="urn:microsoft.com/office/officeart/2018/5/layout/IconLeafLabelList"/>
    <dgm:cxn modelId="{3F23C8E5-A891-46D5-A89A-2EEAC08862EC}" type="presParOf" srcId="{2E2A62D6-7FC5-4108-845C-560287613436}" destId="{C7477070-262C-43BB-AE80-0D7CAB779619}" srcOrd="2" destOrd="0" presId="urn:microsoft.com/office/officeart/2018/5/layout/IconLeafLabelList"/>
    <dgm:cxn modelId="{3FE5A395-A7C6-4117-8E9C-56427537D555}" type="presParOf" srcId="{2E2A62D6-7FC5-4108-845C-560287613436}" destId="{21B28CD2-D9FF-438E-9B09-663B47E05DC3}" srcOrd="3" destOrd="0" presId="urn:microsoft.com/office/officeart/2018/5/layout/IconLeafLabelList"/>
    <dgm:cxn modelId="{1833E8BA-2C9D-4C94-B343-755A2F5D9060}" type="presParOf" srcId="{36E039F9-DFBB-42C0-A01A-DAB32C64AE7D}" destId="{4AEF7E1A-4F64-4854-A05F-66550C2F5E15}" srcOrd="1" destOrd="0" presId="urn:microsoft.com/office/officeart/2018/5/layout/IconLeafLabelList"/>
    <dgm:cxn modelId="{F1A87F02-262F-4771-AB34-4E44F54C68AD}" type="presParOf" srcId="{36E039F9-DFBB-42C0-A01A-DAB32C64AE7D}" destId="{2880FE76-7397-42B4-9230-DF83AAB2E8CF}" srcOrd="2" destOrd="0" presId="urn:microsoft.com/office/officeart/2018/5/layout/IconLeafLabelList"/>
    <dgm:cxn modelId="{1A5FADE4-CEF2-49BD-A009-A17C47C18A8D}" type="presParOf" srcId="{2880FE76-7397-42B4-9230-DF83AAB2E8CF}" destId="{69FC12C5-30EE-4426-AF2E-499702006331}" srcOrd="0" destOrd="0" presId="urn:microsoft.com/office/officeart/2018/5/layout/IconLeafLabelList"/>
    <dgm:cxn modelId="{C0429E40-56C1-4BDB-A587-7400F89FE10F}" type="presParOf" srcId="{2880FE76-7397-42B4-9230-DF83AAB2E8CF}" destId="{09177B32-5480-4009-94CD-65AF3B5BCC28}" srcOrd="1" destOrd="0" presId="urn:microsoft.com/office/officeart/2018/5/layout/IconLeafLabelList"/>
    <dgm:cxn modelId="{AAB7470E-58C0-4BEF-B792-E3CAFAB8B406}" type="presParOf" srcId="{2880FE76-7397-42B4-9230-DF83AAB2E8CF}" destId="{23770E0E-6EE6-4DEE-BE8E-3E9FA4AC8611}" srcOrd="2" destOrd="0" presId="urn:microsoft.com/office/officeart/2018/5/layout/IconLeafLabelList"/>
    <dgm:cxn modelId="{C9E65FB2-8739-4485-B081-84F45F30795A}" type="presParOf" srcId="{2880FE76-7397-42B4-9230-DF83AAB2E8CF}" destId="{0B18987E-15A5-4985-946A-7BF3C08AEA2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749AF0F-8296-47FB-B836-8A5A4827AAD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1B2886-E49F-4F33-92D7-2B2BE4EA75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SharePoint Dataset</a:t>
          </a:r>
        </a:p>
      </dgm:t>
    </dgm:pt>
    <dgm:pt modelId="{84AA82C6-85A5-43C3-9EBB-9FC5F8D6CF06}" type="parTrans" cxnId="{A65255A1-8694-47E1-9E2B-9395F50F7009}">
      <dgm:prSet/>
      <dgm:spPr/>
      <dgm:t>
        <a:bodyPr/>
        <a:lstStyle/>
        <a:p>
          <a:endParaRPr lang="en-US"/>
        </a:p>
      </dgm:t>
    </dgm:pt>
    <dgm:pt modelId="{1EA468EE-87DA-49DD-B4D0-7A9EE5CE21A7}" type="sibTrans" cxnId="{A65255A1-8694-47E1-9E2B-9395F50F7009}">
      <dgm:prSet/>
      <dgm:spPr/>
      <dgm:t>
        <a:bodyPr/>
        <a:lstStyle/>
        <a:p>
          <a:endParaRPr lang="en-US"/>
        </a:p>
      </dgm:t>
    </dgm:pt>
    <dgm:pt modelId="{DC3CC257-A962-404E-95B0-5C07D6B696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Attendance Related Measures</a:t>
          </a:r>
        </a:p>
      </dgm:t>
    </dgm:pt>
    <dgm:pt modelId="{678252D0-4806-4CB9-90B9-A125E3CD4320}" type="parTrans" cxnId="{B01F95B2-CB44-4F10-AD56-AD539F59C045}">
      <dgm:prSet/>
      <dgm:spPr/>
      <dgm:t>
        <a:bodyPr/>
        <a:lstStyle/>
        <a:p>
          <a:endParaRPr lang="en-US"/>
        </a:p>
      </dgm:t>
    </dgm:pt>
    <dgm:pt modelId="{7EB4FDA1-B656-4BBB-8E37-4089696E8F2F}" type="sibTrans" cxnId="{B01F95B2-CB44-4F10-AD56-AD539F59C045}">
      <dgm:prSet/>
      <dgm:spPr/>
      <dgm:t>
        <a:bodyPr/>
        <a:lstStyle/>
        <a:p>
          <a:endParaRPr lang="en-US"/>
        </a:p>
      </dgm:t>
    </dgm:pt>
    <dgm:pt modelId="{BB156489-09E7-4889-9761-545C5A1DB2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Gauge Visual</a:t>
          </a:r>
        </a:p>
      </dgm:t>
    </dgm:pt>
    <dgm:pt modelId="{8C869630-5F67-48BE-8FF5-629FCAF5531D}" type="parTrans" cxnId="{CA37D283-36D5-4332-92F1-B9387DAE98F0}">
      <dgm:prSet/>
      <dgm:spPr/>
      <dgm:t>
        <a:bodyPr/>
        <a:lstStyle/>
        <a:p>
          <a:endParaRPr lang="en-US"/>
        </a:p>
      </dgm:t>
    </dgm:pt>
    <dgm:pt modelId="{B8755DFD-FA35-416B-98E7-A9578C191CC3}" type="sibTrans" cxnId="{CA37D283-36D5-4332-92F1-B9387DAE98F0}">
      <dgm:prSet/>
      <dgm:spPr/>
      <dgm:t>
        <a:bodyPr/>
        <a:lstStyle/>
        <a:p>
          <a:endParaRPr lang="en-US"/>
        </a:p>
      </dgm:t>
    </dgm:pt>
    <dgm:pt modelId="{A794EC8B-9763-403A-870F-7B5D60E5D4C6}" type="pres">
      <dgm:prSet presAssocID="{2749AF0F-8296-47FB-B836-8A5A4827AAD0}" presName="root" presStyleCnt="0">
        <dgm:presLayoutVars>
          <dgm:dir/>
          <dgm:resizeHandles val="exact"/>
        </dgm:presLayoutVars>
      </dgm:prSet>
      <dgm:spPr/>
    </dgm:pt>
    <dgm:pt modelId="{E58770C7-3E90-4D17-836E-F0C31C30D1D7}" type="pres">
      <dgm:prSet presAssocID="{411B2886-E49F-4F33-92D7-2B2BE4EA75E6}" presName="compNode" presStyleCnt="0"/>
      <dgm:spPr/>
    </dgm:pt>
    <dgm:pt modelId="{60D2017C-613C-4461-902B-E0EBA3EB0622}" type="pres">
      <dgm:prSet presAssocID="{411B2886-E49F-4F33-92D7-2B2BE4EA75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3913ED3-8384-4CC5-AA68-A834A63F11A1}" type="pres">
      <dgm:prSet presAssocID="{411B2886-E49F-4F33-92D7-2B2BE4EA75E6}" presName="spaceRect" presStyleCnt="0"/>
      <dgm:spPr/>
    </dgm:pt>
    <dgm:pt modelId="{B9E77C31-65EA-4296-AF9A-1E4C60D9F45C}" type="pres">
      <dgm:prSet presAssocID="{411B2886-E49F-4F33-92D7-2B2BE4EA75E6}" presName="textRect" presStyleLbl="revTx" presStyleIdx="0" presStyleCnt="3">
        <dgm:presLayoutVars>
          <dgm:chMax val="1"/>
          <dgm:chPref val="1"/>
        </dgm:presLayoutVars>
      </dgm:prSet>
      <dgm:spPr/>
    </dgm:pt>
    <dgm:pt modelId="{DE5C3DD8-14DD-4413-8713-169996062237}" type="pres">
      <dgm:prSet presAssocID="{1EA468EE-87DA-49DD-B4D0-7A9EE5CE21A7}" presName="sibTrans" presStyleCnt="0"/>
      <dgm:spPr/>
    </dgm:pt>
    <dgm:pt modelId="{6B482A9D-C42C-42E1-90C6-0D546736E092}" type="pres">
      <dgm:prSet presAssocID="{DC3CC257-A962-404E-95B0-5C07D6B69630}" presName="compNode" presStyleCnt="0"/>
      <dgm:spPr/>
    </dgm:pt>
    <dgm:pt modelId="{7A1C1D24-FF6E-468D-B916-8BEAE66BDE7B}" type="pres">
      <dgm:prSet presAssocID="{DC3CC257-A962-404E-95B0-5C07D6B6963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B9534D6-3E16-439F-8E4C-09879A68E7E3}" type="pres">
      <dgm:prSet presAssocID="{DC3CC257-A962-404E-95B0-5C07D6B69630}" presName="spaceRect" presStyleCnt="0"/>
      <dgm:spPr/>
    </dgm:pt>
    <dgm:pt modelId="{7FD25306-718D-4B7A-A634-1F3EFAFCCC10}" type="pres">
      <dgm:prSet presAssocID="{DC3CC257-A962-404E-95B0-5C07D6B69630}" presName="textRect" presStyleLbl="revTx" presStyleIdx="1" presStyleCnt="3">
        <dgm:presLayoutVars>
          <dgm:chMax val="1"/>
          <dgm:chPref val="1"/>
        </dgm:presLayoutVars>
      </dgm:prSet>
      <dgm:spPr/>
    </dgm:pt>
    <dgm:pt modelId="{7374DACF-FB87-4630-8744-E9B1E03340E1}" type="pres">
      <dgm:prSet presAssocID="{7EB4FDA1-B656-4BBB-8E37-4089696E8F2F}" presName="sibTrans" presStyleCnt="0"/>
      <dgm:spPr/>
    </dgm:pt>
    <dgm:pt modelId="{093E3D3E-19D7-4DA6-A7BA-4ED53A80E810}" type="pres">
      <dgm:prSet presAssocID="{BB156489-09E7-4889-9761-545C5A1DB25B}" presName="compNode" presStyleCnt="0"/>
      <dgm:spPr/>
    </dgm:pt>
    <dgm:pt modelId="{211247C5-B20C-4867-BA3F-E9EFAC69277B}" type="pres">
      <dgm:prSet presAssocID="{BB156489-09E7-4889-9761-545C5A1DB25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C953701D-57BA-4BA2-8EA0-93D06487D3E6}" type="pres">
      <dgm:prSet presAssocID="{BB156489-09E7-4889-9761-545C5A1DB25B}" presName="spaceRect" presStyleCnt="0"/>
      <dgm:spPr/>
    </dgm:pt>
    <dgm:pt modelId="{D84924B0-846D-4F7D-911C-300F84FF8096}" type="pres">
      <dgm:prSet presAssocID="{BB156489-09E7-4889-9761-545C5A1DB25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22A0443-97E4-4EC5-AB76-C4B501859DD1}" type="presOf" srcId="{DC3CC257-A962-404E-95B0-5C07D6B69630}" destId="{7FD25306-718D-4B7A-A634-1F3EFAFCCC10}" srcOrd="0" destOrd="0" presId="urn:microsoft.com/office/officeart/2018/2/layout/IconLabelList"/>
    <dgm:cxn modelId="{A5914D5A-29C7-4AB7-A09A-55250AC34032}" type="presOf" srcId="{BB156489-09E7-4889-9761-545C5A1DB25B}" destId="{D84924B0-846D-4F7D-911C-300F84FF8096}" srcOrd="0" destOrd="0" presId="urn:microsoft.com/office/officeart/2018/2/layout/IconLabelList"/>
    <dgm:cxn modelId="{CA37D283-36D5-4332-92F1-B9387DAE98F0}" srcId="{2749AF0F-8296-47FB-B836-8A5A4827AAD0}" destId="{BB156489-09E7-4889-9761-545C5A1DB25B}" srcOrd="2" destOrd="0" parTransId="{8C869630-5F67-48BE-8FF5-629FCAF5531D}" sibTransId="{B8755DFD-FA35-416B-98E7-A9578C191CC3}"/>
    <dgm:cxn modelId="{A65255A1-8694-47E1-9E2B-9395F50F7009}" srcId="{2749AF0F-8296-47FB-B836-8A5A4827AAD0}" destId="{411B2886-E49F-4F33-92D7-2B2BE4EA75E6}" srcOrd="0" destOrd="0" parTransId="{84AA82C6-85A5-43C3-9EBB-9FC5F8D6CF06}" sibTransId="{1EA468EE-87DA-49DD-B4D0-7A9EE5CE21A7}"/>
    <dgm:cxn modelId="{B01F95B2-CB44-4F10-AD56-AD539F59C045}" srcId="{2749AF0F-8296-47FB-B836-8A5A4827AAD0}" destId="{DC3CC257-A962-404E-95B0-5C07D6B69630}" srcOrd="1" destOrd="0" parTransId="{678252D0-4806-4CB9-90B9-A125E3CD4320}" sibTransId="{7EB4FDA1-B656-4BBB-8E37-4089696E8F2F}"/>
    <dgm:cxn modelId="{53014AC9-25DC-4705-88D5-38DECB012903}" type="presOf" srcId="{2749AF0F-8296-47FB-B836-8A5A4827AAD0}" destId="{A794EC8B-9763-403A-870F-7B5D60E5D4C6}" srcOrd="0" destOrd="0" presId="urn:microsoft.com/office/officeart/2018/2/layout/IconLabelList"/>
    <dgm:cxn modelId="{4B52B8FB-8905-4953-9834-CCC16460B196}" type="presOf" srcId="{411B2886-E49F-4F33-92D7-2B2BE4EA75E6}" destId="{B9E77C31-65EA-4296-AF9A-1E4C60D9F45C}" srcOrd="0" destOrd="0" presId="urn:microsoft.com/office/officeart/2018/2/layout/IconLabelList"/>
    <dgm:cxn modelId="{6E3D0390-3548-4F4E-A97D-7E3926FB10A1}" type="presParOf" srcId="{A794EC8B-9763-403A-870F-7B5D60E5D4C6}" destId="{E58770C7-3E90-4D17-836E-F0C31C30D1D7}" srcOrd="0" destOrd="0" presId="urn:microsoft.com/office/officeart/2018/2/layout/IconLabelList"/>
    <dgm:cxn modelId="{A8FC186C-3ED7-4A10-9988-F4896CC320A3}" type="presParOf" srcId="{E58770C7-3E90-4D17-836E-F0C31C30D1D7}" destId="{60D2017C-613C-4461-902B-E0EBA3EB0622}" srcOrd="0" destOrd="0" presId="urn:microsoft.com/office/officeart/2018/2/layout/IconLabelList"/>
    <dgm:cxn modelId="{A015B5F3-6641-4F16-AAA5-7D3ECF140D8C}" type="presParOf" srcId="{E58770C7-3E90-4D17-836E-F0C31C30D1D7}" destId="{B3913ED3-8384-4CC5-AA68-A834A63F11A1}" srcOrd="1" destOrd="0" presId="urn:microsoft.com/office/officeart/2018/2/layout/IconLabelList"/>
    <dgm:cxn modelId="{16DB317A-B408-4BFB-8335-4D84DF5F3107}" type="presParOf" srcId="{E58770C7-3E90-4D17-836E-F0C31C30D1D7}" destId="{B9E77C31-65EA-4296-AF9A-1E4C60D9F45C}" srcOrd="2" destOrd="0" presId="urn:microsoft.com/office/officeart/2018/2/layout/IconLabelList"/>
    <dgm:cxn modelId="{90421357-E326-462B-BB19-E6A9C346B9AD}" type="presParOf" srcId="{A794EC8B-9763-403A-870F-7B5D60E5D4C6}" destId="{DE5C3DD8-14DD-4413-8713-169996062237}" srcOrd="1" destOrd="0" presId="urn:microsoft.com/office/officeart/2018/2/layout/IconLabelList"/>
    <dgm:cxn modelId="{0BE1A2ED-132E-48CC-AC40-F19385E1FF16}" type="presParOf" srcId="{A794EC8B-9763-403A-870F-7B5D60E5D4C6}" destId="{6B482A9D-C42C-42E1-90C6-0D546736E092}" srcOrd="2" destOrd="0" presId="urn:microsoft.com/office/officeart/2018/2/layout/IconLabelList"/>
    <dgm:cxn modelId="{F324A03D-EDDE-46DF-8F4C-F8595358B683}" type="presParOf" srcId="{6B482A9D-C42C-42E1-90C6-0D546736E092}" destId="{7A1C1D24-FF6E-468D-B916-8BEAE66BDE7B}" srcOrd="0" destOrd="0" presId="urn:microsoft.com/office/officeart/2018/2/layout/IconLabelList"/>
    <dgm:cxn modelId="{891D687C-0DAF-452D-93F8-5DB6C3EF6EDB}" type="presParOf" srcId="{6B482A9D-C42C-42E1-90C6-0D546736E092}" destId="{AB9534D6-3E16-439F-8E4C-09879A68E7E3}" srcOrd="1" destOrd="0" presId="urn:microsoft.com/office/officeart/2018/2/layout/IconLabelList"/>
    <dgm:cxn modelId="{894F910B-5A13-48D1-ABE3-7A5E32A634A3}" type="presParOf" srcId="{6B482A9D-C42C-42E1-90C6-0D546736E092}" destId="{7FD25306-718D-4B7A-A634-1F3EFAFCCC10}" srcOrd="2" destOrd="0" presId="urn:microsoft.com/office/officeart/2018/2/layout/IconLabelList"/>
    <dgm:cxn modelId="{49AA07A0-5048-44FF-BF4C-4B41A9CEB553}" type="presParOf" srcId="{A794EC8B-9763-403A-870F-7B5D60E5D4C6}" destId="{7374DACF-FB87-4630-8744-E9B1E03340E1}" srcOrd="3" destOrd="0" presId="urn:microsoft.com/office/officeart/2018/2/layout/IconLabelList"/>
    <dgm:cxn modelId="{A684E9EF-C794-4D2A-A15F-89E272D2555A}" type="presParOf" srcId="{A794EC8B-9763-403A-870F-7B5D60E5D4C6}" destId="{093E3D3E-19D7-4DA6-A7BA-4ED53A80E810}" srcOrd="4" destOrd="0" presId="urn:microsoft.com/office/officeart/2018/2/layout/IconLabelList"/>
    <dgm:cxn modelId="{9A739B3A-2841-4EB9-98E6-ECBB0AFC83D6}" type="presParOf" srcId="{093E3D3E-19D7-4DA6-A7BA-4ED53A80E810}" destId="{211247C5-B20C-4867-BA3F-E9EFAC69277B}" srcOrd="0" destOrd="0" presId="urn:microsoft.com/office/officeart/2018/2/layout/IconLabelList"/>
    <dgm:cxn modelId="{1D4ACA7D-F01F-45B0-BAF2-BB07E1BBD90C}" type="presParOf" srcId="{093E3D3E-19D7-4DA6-A7BA-4ED53A80E810}" destId="{C953701D-57BA-4BA2-8EA0-93D06487D3E6}" srcOrd="1" destOrd="0" presId="urn:microsoft.com/office/officeart/2018/2/layout/IconLabelList"/>
    <dgm:cxn modelId="{8D76ACDB-35C6-44A7-AD5C-F50DDA9A3437}" type="presParOf" srcId="{093E3D3E-19D7-4DA6-A7BA-4ED53A80E810}" destId="{D84924B0-846D-4F7D-911C-300F84FF809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727D74A-0BDE-4481-8EB2-B1425524D4F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F731355-772C-4F43-83C9-9F6AE802CF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Process Owner: Student Attendance</a:t>
          </a:r>
        </a:p>
      </dgm:t>
    </dgm:pt>
    <dgm:pt modelId="{E335011F-C873-492B-A76B-8B695D6E0685}" type="parTrans" cxnId="{DA95033B-9B02-4FD3-B832-71D03DB8C268}">
      <dgm:prSet/>
      <dgm:spPr/>
      <dgm:t>
        <a:bodyPr/>
        <a:lstStyle/>
        <a:p>
          <a:endParaRPr lang="en-US"/>
        </a:p>
      </dgm:t>
    </dgm:pt>
    <dgm:pt modelId="{0F28A502-B6A6-4005-9DDC-27B6C86F6D80}" type="sibTrans" cxnId="{DA95033B-9B02-4FD3-B832-71D03DB8C268}">
      <dgm:prSet/>
      <dgm:spPr/>
      <dgm:t>
        <a:bodyPr/>
        <a:lstStyle/>
        <a:p>
          <a:endParaRPr lang="en-US"/>
        </a:p>
      </dgm:t>
    </dgm:pt>
    <dgm:pt modelId="{761AC672-FEE5-43ED-96A9-394ABEAB10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Stakeholder Interviews</a:t>
          </a:r>
        </a:p>
      </dgm:t>
    </dgm:pt>
    <dgm:pt modelId="{2BD0291E-8B19-44D8-BFA8-4860D63EEAEA}" type="parTrans" cxnId="{66BEAC10-F969-421E-9CB8-A6DCA559F754}">
      <dgm:prSet/>
      <dgm:spPr/>
      <dgm:t>
        <a:bodyPr/>
        <a:lstStyle/>
        <a:p>
          <a:endParaRPr lang="en-US"/>
        </a:p>
      </dgm:t>
    </dgm:pt>
    <dgm:pt modelId="{DC64FD34-9A98-4011-8A63-EF0CBF9DB767}" type="sibTrans" cxnId="{66BEAC10-F969-421E-9CB8-A6DCA559F754}">
      <dgm:prSet/>
      <dgm:spPr/>
      <dgm:t>
        <a:bodyPr/>
        <a:lstStyle/>
        <a:p>
          <a:endParaRPr lang="en-US"/>
        </a:p>
      </dgm:t>
    </dgm:pt>
    <dgm:pt modelId="{4B192DF9-768D-467D-8C8F-06FEDF8E50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Cohort List</a:t>
          </a:r>
        </a:p>
      </dgm:t>
    </dgm:pt>
    <dgm:pt modelId="{0640BFA8-29D9-4719-BFF1-CBD0ABF9A514}" type="parTrans" cxnId="{A55946D7-4E00-4F2B-B9FD-53E5B1A5DDD6}">
      <dgm:prSet/>
      <dgm:spPr/>
      <dgm:t>
        <a:bodyPr/>
        <a:lstStyle/>
        <a:p>
          <a:endParaRPr lang="en-US"/>
        </a:p>
      </dgm:t>
    </dgm:pt>
    <dgm:pt modelId="{51732FD3-845B-4099-B7F2-EEB25830FC41}" type="sibTrans" cxnId="{A55946D7-4E00-4F2B-B9FD-53E5B1A5DDD6}">
      <dgm:prSet/>
      <dgm:spPr/>
      <dgm:t>
        <a:bodyPr/>
        <a:lstStyle/>
        <a:p>
          <a:endParaRPr lang="en-US"/>
        </a:p>
      </dgm:t>
    </dgm:pt>
    <dgm:pt modelId="{12390950-0FC3-4140-B153-28EF95AA3F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Holiday List</a:t>
          </a:r>
        </a:p>
      </dgm:t>
    </dgm:pt>
    <dgm:pt modelId="{C910652A-89D1-4E3B-9128-24D64A5F8B23}" type="parTrans" cxnId="{13BA5DCC-821B-4158-9B3D-7B606DFCC02F}">
      <dgm:prSet/>
      <dgm:spPr/>
      <dgm:t>
        <a:bodyPr/>
        <a:lstStyle/>
        <a:p>
          <a:endParaRPr lang="en-US"/>
        </a:p>
      </dgm:t>
    </dgm:pt>
    <dgm:pt modelId="{FF0A6E22-412F-43C5-AFF0-2E9FC998506E}" type="sibTrans" cxnId="{13BA5DCC-821B-4158-9B3D-7B606DFCC02F}">
      <dgm:prSet/>
      <dgm:spPr/>
      <dgm:t>
        <a:bodyPr/>
        <a:lstStyle/>
        <a:p>
          <a:endParaRPr lang="en-US"/>
        </a:p>
      </dgm:t>
    </dgm:pt>
    <dgm:pt modelId="{765D649E-F366-4388-8CBE-657DB2AC78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SharePoint User List</a:t>
          </a:r>
        </a:p>
      </dgm:t>
    </dgm:pt>
    <dgm:pt modelId="{27A10476-5B7D-494B-BD5D-C9019A8FBC81}" type="parTrans" cxnId="{1D97C98E-20AF-497B-BF98-87533C165333}">
      <dgm:prSet/>
      <dgm:spPr/>
      <dgm:t>
        <a:bodyPr/>
        <a:lstStyle/>
        <a:p>
          <a:endParaRPr lang="en-US"/>
        </a:p>
      </dgm:t>
    </dgm:pt>
    <dgm:pt modelId="{99B07A93-B6E2-4937-B5F6-6E4972CD736F}" type="sibTrans" cxnId="{1D97C98E-20AF-497B-BF98-87533C165333}">
      <dgm:prSet/>
      <dgm:spPr/>
      <dgm:t>
        <a:bodyPr/>
        <a:lstStyle/>
        <a:p>
          <a:endParaRPr lang="en-US"/>
        </a:p>
      </dgm:t>
    </dgm:pt>
    <dgm:pt modelId="{0FCDF52A-B72F-4F80-8B8C-614F484164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Integrate Microsoft Teams Participant Reports</a:t>
          </a:r>
        </a:p>
      </dgm:t>
    </dgm:pt>
    <dgm:pt modelId="{42F6AD70-4DBE-47CA-BAE4-6939ACB4B03D}" type="parTrans" cxnId="{E1AE5BF9-CA67-4110-A223-7FD533D886D0}">
      <dgm:prSet/>
      <dgm:spPr/>
      <dgm:t>
        <a:bodyPr/>
        <a:lstStyle/>
        <a:p>
          <a:endParaRPr lang="en-US"/>
        </a:p>
      </dgm:t>
    </dgm:pt>
    <dgm:pt modelId="{C84F0E4A-8BBA-4627-AE57-64B8C6D6F41F}" type="sibTrans" cxnId="{E1AE5BF9-CA67-4110-A223-7FD533D886D0}">
      <dgm:prSet/>
      <dgm:spPr/>
      <dgm:t>
        <a:bodyPr/>
        <a:lstStyle/>
        <a:p>
          <a:endParaRPr lang="en-US"/>
        </a:p>
      </dgm:t>
    </dgm:pt>
    <dgm:pt modelId="{0300DCDC-B5C9-4669-A733-1F253E8210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Biggest Challenge: Power BI Integration</a:t>
          </a:r>
        </a:p>
      </dgm:t>
    </dgm:pt>
    <dgm:pt modelId="{230A36B5-382F-44F8-9678-207A92DBD3D6}" type="parTrans" cxnId="{43D56AA2-5C9A-437F-9587-7FAD4924AE4E}">
      <dgm:prSet/>
      <dgm:spPr/>
      <dgm:t>
        <a:bodyPr/>
        <a:lstStyle/>
        <a:p>
          <a:endParaRPr lang="en-US"/>
        </a:p>
      </dgm:t>
    </dgm:pt>
    <dgm:pt modelId="{272A2968-F786-49B6-A919-6745321C42A7}" type="sibTrans" cxnId="{43D56AA2-5C9A-437F-9587-7FAD4924AE4E}">
      <dgm:prSet/>
      <dgm:spPr/>
      <dgm:t>
        <a:bodyPr/>
        <a:lstStyle/>
        <a:p>
          <a:endParaRPr lang="en-US"/>
        </a:p>
      </dgm:t>
    </dgm:pt>
    <dgm:pt modelId="{58ABE536-02D3-4D0B-8DC6-630250E925B7}" type="pres">
      <dgm:prSet presAssocID="{3727D74A-0BDE-4481-8EB2-B1425524D4F0}" presName="linear" presStyleCnt="0">
        <dgm:presLayoutVars>
          <dgm:animLvl val="lvl"/>
          <dgm:resizeHandles val="exact"/>
        </dgm:presLayoutVars>
      </dgm:prSet>
      <dgm:spPr/>
    </dgm:pt>
    <dgm:pt modelId="{943FCE33-E36F-41D9-9D52-E746A735BCE0}" type="pres">
      <dgm:prSet presAssocID="{4F731355-772C-4F43-83C9-9F6AE802CFD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51F12D-258F-4252-BB06-EBE0F17C4697}" type="pres">
      <dgm:prSet presAssocID="{0F28A502-B6A6-4005-9DDC-27B6C86F6D80}" presName="spacer" presStyleCnt="0"/>
      <dgm:spPr/>
    </dgm:pt>
    <dgm:pt modelId="{FC41101A-0B4E-4564-BF2D-5DD0A47D753D}" type="pres">
      <dgm:prSet presAssocID="{761AC672-FEE5-43ED-96A9-394ABEAB10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79DC549-1182-4119-B906-F4E3A408B50A}" type="pres">
      <dgm:prSet presAssocID="{761AC672-FEE5-43ED-96A9-394ABEAB10FC}" presName="childText" presStyleLbl="revTx" presStyleIdx="0" presStyleCnt="1">
        <dgm:presLayoutVars>
          <dgm:bulletEnabled val="1"/>
        </dgm:presLayoutVars>
      </dgm:prSet>
      <dgm:spPr/>
    </dgm:pt>
    <dgm:pt modelId="{4BF44DEF-4A45-418A-9D0B-02FC6F4BF752}" type="pres">
      <dgm:prSet presAssocID="{0300DCDC-B5C9-4669-A733-1F253E82100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6BEAC10-F969-421E-9CB8-A6DCA559F754}" srcId="{3727D74A-0BDE-4481-8EB2-B1425524D4F0}" destId="{761AC672-FEE5-43ED-96A9-394ABEAB10FC}" srcOrd="1" destOrd="0" parTransId="{2BD0291E-8B19-44D8-BFA8-4860D63EEAEA}" sibTransId="{DC64FD34-9A98-4011-8A63-EF0CBF9DB767}"/>
    <dgm:cxn modelId="{CBC50A33-8158-4183-A52C-79B700A452DD}" type="presOf" srcId="{0FCDF52A-B72F-4F80-8B8C-614F484164F3}" destId="{A79DC549-1182-4119-B906-F4E3A408B50A}" srcOrd="0" destOrd="3" presId="urn:microsoft.com/office/officeart/2005/8/layout/vList2"/>
    <dgm:cxn modelId="{DA95033B-9B02-4FD3-B832-71D03DB8C268}" srcId="{3727D74A-0BDE-4481-8EB2-B1425524D4F0}" destId="{4F731355-772C-4F43-83C9-9F6AE802CFD6}" srcOrd="0" destOrd="0" parTransId="{E335011F-C873-492B-A76B-8B695D6E0685}" sibTransId="{0F28A502-B6A6-4005-9DDC-27B6C86F6D80}"/>
    <dgm:cxn modelId="{196E3948-17BB-468E-97C2-AAE7D399EB84}" type="presOf" srcId="{0300DCDC-B5C9-4669-A733-1F253E821001}" destId="{4BF44DEF-4A45-418A-9D0B-02FC6F4BF752}" srcOrd="0" destOrd="0" presId="urn:microsoft.com/office/officeart/2005/8/layout/vList2"/>
    <dgm:cxn modelId="{1D97C98E-20AF-497B-BF98-87533C165333}" srcId="{761AC672-FEE5-43ED-96A9-394ABEAB10FC}" destId="{765D649E-F366-4388-8CBE-657DB2AC7868}" srcOrd="2" destOrd="0" parTransId="{27A10476-5B7D-494B-BD5D-C9019A8FBC81}" sibTransId="{99B07A93-B6E2-4937-B5F6-6E4972CD736F}"/>
    <dgm:cxn modelId="{DB0A7691-AB73-4411-987B-474C041A6A2D}" type="presOf" srcId="{3727D74A-0BDE-4481-8EB2-B1425524D4F0}" destId="{58ABE536-02D3-4D0B-8DC6-630250E925B7}" srcOrd="0" destOrd="0" presId="urn:microsoft.com/office/officeart/2005/8/layout/vList2"/>
    <dgm:cxn modelId="{02C42EA1-7035-4F3E-9F29-743E12A4CF52}" type="presOf" srcId="{4B192DF9-768D-467D-8C8F-06FEDF8E5032}" destId="{A79DC549-1182-4119-B906-F4E3A408B50A}" srcOrd="0" destOrd="0" presId="urn:microsoft.com/office/officeart/2005/8/layout/vList2"/>
    <dgm:cxn modelId="{43D56AA2-5C9A-437F-9587-7FAD4924AE4E}" srcId="{3727D74A-0BDE-4481-8EB2-B1425524D4F0}" destId="{0300DCDC-B5C9-4669-A733-1F253E821001}" srcOrd="2" destOrd="0" parTransId="{230A36B5-382F-44F8-9678-207A92DBD3D6}" sibTransId="{272A2968-F786-49B6-A919-6745321C42A7}"/>
    <dgm:cxn modelId="{3896B6A5-C3AB-4C7A-8E48-CBCE2D34A4D6}" type="presOf" srcId="{12390950-0FC3-4140-B153-28EF95AA3FC8}" destId="{A79DC549-1182-4119-B906-F4E3A408B50A}" srcOrd="0" destOrd="1" presId="urn:microsoft.com/office/officeart/2005/8/layout/vList2"/>
    <dgm:cxn modelId="{05DEFBAA-A3F8-4F28-80BE-FD4C8D97A414}" type="presOf" srcId="{765D649E-F366-4388-8CBE-657DB2AC7868}" destId="{A79DC549-1182-4119-B906-F4E3A408B50A}" srcOrd="0" destOrd="2" presId="urn:microsoft.com/office/officeart/2005/8/layout/vList2"/>
    <dgm:cxn modelId="{8DC1B9AD-10AD-4CBA-A585-D6EA05EBD079}" type="presOf" srcId="{4F731355-772C-4F43-83C9-9F6AE802CFD6}" destId="{943FCE33-E36F-41D9-9D52-E746A735BCE0}" srcOrd="0" destOrd="0" presId="urn:microsoft.com/office/officeart/2005/8/layout/vList2"/>
    <dgm:cxn modelId="{13BA5DCC-821B-4158-9B3D-7B606DFCC02F}" srcId="{761AC672-FEE5-43ED-96A9-394ABEAB10FC}" destId="{12390950-0FC3-4140-B153-28EF95AA3FC8}" srcOrd="1" destOrd="0" parTransId="{C910652A-89D1-4E3B-9128-24D64A5F8B23}" sibTransId="{FF0A6E22-412F-43C5-AFF0-2E9FC998506E}"/>
    <dgm:cxn modelId="{A55946D7-4E00-4F2B-B9FD-53E5B1A5DDD6}" srcId="{761AC672-FEE5-43ED-96A9-394ABEAB10FC}" destId="{4B192DF9-768D-467D-8C8F-06FEDF8E5032}" srcOrd="0" destOrd="0" parTransId="{0640BFA8-29D9-4719-BFF1-CBD0ABF9A514}" sibTransId="{51732FD3-845B-4099-B7F2-EEB25830FC41}"/>
    <dgm:cxn modelId="{1BFDD0EE-31CC-47AC-B792-92844CBE7CA7}" type="presOf" srcId="{761AC672-FEE5-43ED-96A9-394ABEAB10FC}" destId="{FC41101A-0B4E-4564-BF2D-5DD0A47D753D}" srcOrd="0" destOrd="0" presId="urn:microsoft.com/office/officeart/2005/8/layout/vList2"/>
    <dgm:cxn modelId="{E1AE5BF9-CA67-4110-A223-7FD533D886D0}" srcId="{761AC672-FEE5-43ED-96A9-394ABEAB10FC}" destId="{0FCDF52A-B72F-4F80-8B8C-614F484164F3}" srcOrd="3" destOrd="0" parTransId="{42F6AD70-4DBE-47CA-BAE4-6939ACB4B03D}" sibTransId="{C84F0E4A-8BBA-4627-AE57-64B8C6D6F41F}"/>
    <dgm:cxn modelId="{DEA6291A-DA30-4F8D-9AF5-C33400DB567C}" type="presParOf" srcId="{58ABE536-02D3-4D0B-8DC6-630250E925B7}" destId="{943FCE33-E36F-41D9-9D52-E746A735BCE0}" srcOrd="0" destOrd="0" presId="urn:microsoft.com/office/officeart/2005/8/layout/vList2"/>
    <dgm:cxn modelId="{2F245241-25C3-42F6-B76F-2B04D7E60FED}" type="presParOf" srcId="{58ABE536-02D3-4D0B-8DC6-630250E925B7}" destId="{3851F12D-258F-4252-BB06-EBE0F17C4697}" srcOrd="1" destOrd="0" presId="urn:microsoft.com/office/officeart/2005/8/layout/vList2"/>
    <dgm:cxn modelId="{E8C6F94E-EC35-405A-A794-257C5920919C}" type="presParOf" srcId="{58ABE536-02D3-4D0B-8DC6-630250E925B7}" destId="{FC41101A-0B4E-4564-BF2D-5DD0A47D753D}" srcOrd="2" destOrd="0" presId="urn:microsoft.com/office/officeart/2005/8/layout/vList2"/>
    <dgm:cxn modelId="{44DD1F32-C372-47BF-97AA-89AB2CF857B4}" type="presParOf" srcId="{58ABE536-02D3-4D0B-8DC6-630250E925B7}" destId="{A79DC549-1182-4119-B906-F4E3A408B50A}" srcOrd="3" destOrd="0" presId="urn:microsoft.com/office/officeart/2005/8/layout/vList2"/>
    <dgm:cxn modelId="{7A6B9F4B-67EF-427B-9228-66A9AAD59564}" type="presParOf" srcId="{58ABE536-02D3-4D0B-8DC6-630250E925B7}" destId="{4BF44DEF-4A45-418A-9D0B-02FC6F4BF75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CEFD3-35EB-4451-B921-3A65E3047E02}">
      <dsp:nvSpPr>
        <dsp:cNvPr id="0" name=""/>
        <dsp:cNvSpPr/>
      </dsp:nvSpPr>
      <dsp:spPr>
        <a:xfrm>
          <a:off x="2142" y="253421"/>
          <a:ext cx="2088667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Experience</a:t>
          </a:r>
        </a:p>
      </dsp:txBody>
      <dsp:txXfrm>
        <a:off x="2142" y="253421"/>
        <a:ext cx="2088667" cy="518400"/>
      </dsp:txXfrm>
    </dsp:sp>
    <dsp:sp modelId="{7531900A-0A4F-4DDE-B748-821C76429824}">
      <dsp:nvSpPr>
        <dsp:cNvPr id="0" name=""/>
        <dsp:cNvSpPr/>
      </dsp:nvSpPr>
      <dsp:spPr>
        <a:xfrm>
          <a:off x="2142" y="771821"/>
          <a:ext cx="2088667" cy="24705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Retired Army Signal Officer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Former Microsoft ITSM Consultant</a:t>
          </a:r>
        </a:p>
      </dsp:txBody>
      <dsp:txXfrm>
        <a:off x="2142" y="771821"/>
        <a:ext cx="2088667" cy="2470500"/>
      </dsp:txXfrm>
    </dsp:sp>
    <dsp:sp modelId="{EE835184-49A2-4011-A063-C3E91E8F84A3}">
      <dsp:nvSpPr>
        <dsp:cNvPr id="0" name=""/>
        <dsp:cNvSpPr/>
      </dsp:nvSpPr>
      <dsp:spPr>
        <a:xfrm>
          <a:off x="2383223" y="253421"/>
          <a:ext cx="2088667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Education</a:t>
          </a:r>
        </a:p>
      </dsp:txBody>
      <dsp:txXfrm>
        <a:off x="2383223" y="253421"/>
        <a:ext cx="2088667" cy="518400"/>
      </dsp:txXfrm>
    </dsp:sp>
    <dsp:sp modelId="{D72AC003-8D4E-4C5B-B59B-AB774EAB6392}">
      <dsp:nvSpPr>
        <dsp:cNvPr id="0" name=""/>
        <dsp:cNvSpPr/>
      </dsp:nvSpPr>
      <dsp:spPr>
        <a:xfrm>
          <a:off x="2383223" y="771821"/>
          <a:ext cx="2088667" cy="24705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MSCS , Colorado Technical University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BA Sociology, University of New Mexico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Korean Linguist, Defense Language Institute</a:t>
          </a:r>
        </a:p>
      </dsp:txBody>
      <dsp:txXfrm>
        <a:off x="2383223" y="771821"/>
        <a:ext cx="2088667" cy="2470500"/>
      </dsp:txXfrm>
    </dsp:sp>
    <dsp:sp modelId="{F555F807-F282-4CC9-9257-1E4469CB7A54}">
      <dsp:nvSpPr>
        <dsp:cNvPr id="0" name=""/>
        <dsp:cNvSpPr/>
      </dsp:nvSpPr>
      <dsp:spPr>
        <a:xfrm>
          <a:off x="4764304" y="253421"/>
          <a:ext cx="2088667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Certifications</a:t>
          </a:r>
        </a:p>
      </dsp:txBody>
      <dsp:txXfrm>
        <a:off x="4764304" y="253421"/>
        <a:ext cx="2088667" cy="518400"/>
      </dsp:txXfrm>
    </dsp:sp>
    <dsp:sp modelId="{9C6B3FBE-75A9-4E2B-AED1-6DE2BCD94624}">
      <dsp:nvSpPr>
        <dsp:cNvPr id="0" name=""/>
        <dsp:cNvSpPr/>
      </dsp:nvSpPr>
      <dsp:spPr>
        <a:xfrm>
          <a:off x="4764304" y="771821"/>
          <a:ext cx="2088667" cy="24705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ITIL v3 Expert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Certified Knowledge Manager</a:t>
          </a:r>
        </a:p>
      </dsp:txBody>
      <dsp:txXfrm>
        <a:off x="4764304" y="771821"/>
        <a:ext cx="2088667" cy="2470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7B35D-376B-430B-9D8B-C0AFE7513126}">
      <dsp:nvSpPr>
        <dsp:cNvPr id="0" name=""/>
        <dsp:cNvSpPr/>
      </dsp:nvSpPr>
      <dsp:spPr>
        <a:xfrm>
          <a:off x="2205989" y="1191"/>
          <a:ext cx="8823960" cy="122176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09" tIns="310328" rIns="171209" bIns="31032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Modernize the process</a:t>
          </a:r>
        </a:p>
      </dsp:txBody>
      <dsp:txXfrm>
        <a:off x="2205989" y="1191"/>
        <a:ext cx="8823960" cy="1221761"/>
      </dsp:txXfrm>
    </dsp:sp>
    <dsp:sp modelId="{CD1E3443-3DF6-4E62-A684-92663EC08030}">
      <dsp:nvSpPr>
        <dsp:cNvPr id="0" name=""/>
        <dsp:cNvSpPr/>
      </dsp:nvSpPr>
      <dsp:spPr>
        <a:xfrm>
          <a:off x="0" y="1191"/>
          <a:ext cx="2205990" cy="12217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734" tIns="120683" rIns="116734" bIns="12068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Modernize</a:t>
          </a:r>
        </a:p>
      </dsp:txBody>
      <dsp:txXfrm>
        <a:off x="0" y="1191"/>
        <a:ext cx="2205990" cy="1221761"/>
      </dsp:txXfrm>
    </dsp:sp>
    <dsp:sp modelId="{4C0E7851-B792-434A-B6A6-1EF40AE6231E}">
      <dsp:nvSpPr>
        <dsp:cNvPr id="0" name=""/>
        <dsp:cNvSpPr/>
      </dsp:nvSpPr>
      <dsp:spPr>
        <a:xfrm>
          <a:off x="2205990" y="1296259"/>
          <a:ext cx="8823960" cy="122176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09" tIns="310328" rIns="171209" bIns="31032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Reduce administrative man-hours</a:t>
          </a:r>
        </a:p>
      </dsp:txBody>
      <dsp:txXfrm>
        <a:off x="2205990" y="1296259"/>
        <a:ext cx="8823960" cy="1221761"/>
      </dsp:txXfrm>
    </dsp:sp>
    <dsp:sp modelId="{DB543786-73CF-4170-B8DD-2865F143970C}">
      <dsp:nvSpPr>
        <dsp:cNvPr id="0" name=""/>
        <dsp:cNvSpPr/>
      </dsp:nvSpPr>
      <dsp:spPr>
        <a:xfrm>
          <a:off x="0" y="1296259"/>
          <a:ext cx="2205990" cy="12217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734" tIns="120683" rIns="116734" bIns="12068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Reduce</a:t>
          </a:r>
        </a:p>
      </dsp:txBody>
      <dsp:txXfrm>
        <a:off x="0" y="1296259"/>
        <a:ext cx="2205990" cy="1221761"/>
      </dsp:txXfrm>
    </dsp:sp>
    <dsp:sp modelId="{0046D86C-0374-4A84-B47E-F9BE92289E70}">
      <dsp:nvSpPr>
        <dsp:cNvPr id="0" name=""/>
        <dsp:cNvSpPr/>
      </dsp:nvSpPr>
      <dsp:spPr>
        <a:xfrm>
          <a:off x="2205990" y="2591327"/>
          <a:ext cx="8823960" cy="122176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09" tIns="310328" rIns="171209" bIns="310328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Improve school brand</a:t>
          </a:r>
          <a:r>
            <a:rPr lang="en-US" sz="2400" kern="1200" dirty="0">
              <a:latin typeface="Gill Sans MT" panose="020B0502020104020203"/>
            </a:rPr>
            <a:t> and reputation</a:t>
          </a:r>
          <a:endParaRPr lang="en-US" sz="2400" kern="1200" dirty="0"/>
        </a:p>
      </dsp:txBody>
      <dsp:txXfrm>
        <a:off x="2205990" y="2591327"/>
        <a:ext cx="8823960" cy="1221761"/>
      </dsp:txXfrm>
    </dsp:sp>
    <dsp:sp modelId="{547CEEB6-4FAC-46B0-B76B-175256F85793}">
      <dsp:nvSpPr>
        <dsp:cNvPr id="0" name=""/>
        <dsp:cNvSpPr/>
      </dsp:nvSpPr>
      <dsp:spPr>
        <a:xfrm>
          <a:off x="0" y="2591327"/>
          <a:ext cx="2205990" cy="12217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734" tIns="120683" rIns="116734" bIns="12068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Improve</a:t>
          </a:r>
        </a:p>
      </dsp:txBody>
      <dsp:txXfrm>
        <a:off x="0" y="2591327"/>
        <a:ext cx="2205990" cy="12217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3F049-A71A-48D7-B2A0-2D565FD47790}">
      <dsp:nvSpPr>
        <dsp:cNvPr id="0" name=""/>
        <dsp:cNvSpPr/>
      </dsp:nvSpPr>
      <dsp:spPr>
        <a:xfrm>
          <a:off x="600792" y="596391"/>
          <a:ext cx="1449891" cy="144989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80C04F-74A9-4006-9A0E-F7F0B29E7EE4}">
      <dsp:nvSpPr>
        <dsp:cNvPr id="0" name=""/>
        <dsp:cNvSpPr/>
      </dsp:nvSpPr>
      <dsp:spPr>
        <a:xfrm>
          <a:off x="909785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847DB2-5A6D-495E-894D-02906671B190}">
      <dsp:nvSpPr>
        <dsp:cNvPr id="0" name=""/>
        <dsp:cNvSpPr/>
      </dsp:nvSpPr>
      <dsp:spPr>
        <a:xfrm>
          <a:off x="137302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SharePoint – Data Storage for the App</a:t>
          </a:r>
        </a:p>
      </dsp:txBody>
      <dsp:txXfrm>
        <a:off x="137302" y="2497889"/>
        <a:ext cx="2376871" cy="720000"/>
      </dsp:txXfrm>
    </dsp:sp>
    <dsp:sp modelId="{07906935-8BF4-44B4-BEFA-B5E259DC78DB}">
      <dsp:nvSpPr>
        <dsp:cNvPr id="0" name=""/>
        <dsp:cNvSpPr/>
      </dsp:nvSpPr>
      <dsp:spPr>
        <a:xfrm>
          <a:off x="3393616" y="596391"/>
          <a:ext cx="1449891" cy="144989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75B75-364C-4ECE-9E7C-6DC6B61554D0}">
      <dsp:nvSpPr>
        <dsp:cNvPr id="0" name=""/>
        <dsp:cNvSpPr/>
      </dsp:nvSpPr>
      <dsp:spPr>
        <a:xfrm>
          <a:off x="3702610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82D438-A013-4C00-944C-AAAFA3561328}">
      <dsp:nvSpPr>
        <dsp:cNvPr id="0" name=""/>
        <dsp:cNvSpPr/>
      </dsp:nvSpPr>
      <dsp:spPr>
        <a:xfrm>
          <a:off x="2930126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Power App – Divergence Academy Attendance</a:t>
          </a:r>
        </a:p>
      </dsp:txBody>
      <dsp:txXfrm>
        <a:off x="2930126" y="2497889"/>
        <a:ext cx="2376871" cy="720000"/>
      </dsp:txXfrm>
    </dsp:sp>
    <dsp:sp modelId="{45C41898-2589-427F-92B9-8997EF650ED0}">
      <dsp:nvSpPr>
        <dsp:cNvPr id="0" name=""/>
        <dsp:cNvSpPr/>
      </dsp:nvSpPr>
      <dsp:spPr>
        <a:xfrm>
          <a:off x="6186441" y="596391"/>
          <a:ext cx="1449891" cy="144989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C15A4E-B950-41D7-BFA2-33713791A152}">
      <dsp:nvSpPr>
        <dsp:cNvPr id="0" name=""/>
        <dsp:cNvSpPr/>
      </dsp:nvSpPr>
      <dsp:spPr>
        <a:xfrm>
          <a:off x="6495434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6BEF0-3AE6-4EAF-9061-5DD03FB8B5A8}">
      <dsp:nvSpPr>
        <dsp:cNvPr id="0" name=""/>
        <dsp:cNvSpPr/>
      </dsp:nvSpPr>
      <dsp:spPr>
        <a:xfrm>
          <a:off x="5722951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Power Automate – Connect App to SharePoint</a:t>
          </a:r>
        </a:p>
      </dsp:txBody>
      <dsp:txXfrm>
        <a:off x="5722951" y="2497889"/>
        <a:ext cx="2376871" cy="720000"/>
      </dsp:txXfrm>
    </dsp:sp>
    <dsp:sp modelId="{E9324646-8BCC-4526-BC40-154FB8AB01D2}">
      <dsp:nvSpPr>
        <dsp:cNvPr id="0" name=""/>
        <dsp:cNvSpPr/>
      </dsp:nvSpPr>
      <dsp:spPr>
        <a:xfrm>
          <a:off x="8979265" y="596391"/>
          <a:ext cx="1449891" cy="144989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956515-8B28-40D4-8D84-FDB54A79B44B}">
      <dsp:nvSpPr>
        <dsp:cNvPr id="0" name=""/>
        <dsp:cNvSpPr/>
      </dsp:nvSpPr>
      <dsp:spPr>
        <a:xfrm>
          <a:off x="9288259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4324E4-A3F9-4073-AAC0-3A2C193878CF}">
      <dsp:nvSpPr>
        <dsp:cNvPr id="0" name=""/>
        <dsp:cNvSpPr/>
      </dsp:nvSpPr>
      <dsp:spPr>
        <a:xfrm>
          <a:off x="8515775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Power BI – Attendance Related Visuals</a:t>
          </a:r>
        </a:p>
      </dsp:txBody>
      <dsp:txXfrm>
        <a:off x="8515775" y="2497889"/>
        <a:ext cx="2376871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722D83-13D3-4FD4-8C0A-4B2B44C356AE}">
      <dsp:nvSpPr>
        <dsp:cNvPr id="0" name=""/>
        <dsp:cNvSpPr/>
      </dsp:nvSpPr>
      <dsp:spPr>
        <a:xfrm>
          <a:off x="0" y="873082"/>
          <a:ext cx="3446859" cy="20681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Student Cohorts</a:t>
          </a:r>
        </a:p>
      </dsp:txBody>
      <dsp:txXfrm>
        <a:off x="0" y="873082"/>
        <a:ext cx="3446859" cy="2068115"/>
      </dsp:txXfrm>
    </dsp:sp>
    <dsp:sp modelId="{F206D9D7-EFD5-429D-9E2F-002AA6BAFF07}">
      <dsp:nvSpPr>
        <dsp:cNvPr id="0" name=""/>
        <dsp:cNvSpPr/>
      </dsp:nvSpPr>
      <dsp:spPr>
        <a:xfrm>
          <a:off x="3791545" y="873082"/>
          <a:ext cx="3446859" cy="20681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Student Registration</a:t>
          </a:r>
        </a:p>
      </dsp:txBody>
      <dsp:txXfrm>
        <a:off x="3791545" y="873082"/>
        <a:ext cx="3446859" cy="2068115"/>
      </dsp:txXfrm>
    </dsp:sp>
    <dsp:sp modelId="{8856496E-7EE4-42E1-8A2E-0AC657E0F77A}">
      <dsp:nvSpPr>
        <dsp:cNvPr id="0" name=""/>
        <dsp:cNvSpPr/>
      </dsp:nvSpPr>
      <dsp:spPr>
        <a:xfrm>
          <a:off x="7583090" y="873082"/>
          <a:ext cx="3446859" cy="20681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Student Attendance</a:t>
          </a:r>
        </a:p>
      </dsp:txBody>
      <dsp:txXfrm>
        <a:off x="7583090" y="873082"/>
        <a:ext cx="3446859" cy="20681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D1489C-E5A0-4CCB-B7A4-833BF2D3EB53}">
      <dsp:nvSpPr>
        <dsp:cNvPr id="0" name=""/>
        <dsp:cNvSpPr/>
      </dsp:nvSpPr>
      <dsp:spPr>
        <a:xfrm>
          <a:off x="1346" y="1119479"/>
          <a:ext cx="3150644" cy="157532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Registration Screen</a:t>
          </a:r>
        </a:p>
      </dsp:txBody>
      <dsp:txXfrm>
        <a:off x="47486" y="1165619"/>
        <a:ext cx="3058364" cy="1483042"/>
      </dsp:txXfrm>
    </dsp:sp>
    <dsp:sp modelId="{AE856BFB-8F76-44D7-A0AE-5F6EE9C4C552}">
      <dsp:nvSpPr>
        <dsp:cNvPr id="0" name=""/>
        <dsp:cNvSpPr/>
      </dsp:nvSpPr>
      <dsp:spPr>
        <a:xfrm>
          <a:off x="3939652" y="1119479"/>
          <a:ext cx="3150644" cy="1575322"/>
        </a:xfrm>
        <a:prstGeom prst="roundRect">
          <a:avLst>
            <a:gd name="adj" fmla="val 10000"/>
          </a:avLst>
        </a:prstGeom>
        <a:solidFill>
          <a:schemeClr val="accent5">
            <a:hueOff val="-745164"/>
            <a:satOff val="332"/>
            <a:lumOff val="-353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Check-In Screen</a:t>
          </a:r>
        </a:p>
      </dsp:txBody>
      <dsp:txXfrm>
        <a:off x="3985792" y="1165619"/>
        <a:ext cx="3058364" cy="1483042"/>
      </dsp:txXfrm>
    </dsp:sp>
    <dsp:sp modelId="{38D3673A-8C11-41F2-AEBF-25047EE20BD3}">
      <dsp:nvSpPr>
        <dsp:cNvPr id="0" name=""/>
        <dsp:cNvSpPr/>
      </dsp:nvSpPr>
      <dsp:spPr>
        <a:xfrm>
          <a:off x="7877958" y="1119479"/>
          <a:ext cx="3150644" cy="1575322"/>
        </a:xfrm>
        <a:prstGeom prst="roundRect">
          <a:avLst>
            <a:gd name="adj" fmla="val 10000"/>
          </a:avLst>
        </a:prstGeom>
        <a:solidFill>
          <a:schemeClr val="accent5">
            <a:hueOff val="-1490328"/>
            <a:satOff val="664"/>
            <a:lumOff val="-706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Thank You Screen</a:t>
          </a:r>
        </a:p>
      </dsp:txBody>
      <dsp:txXfrm>
        <a:off x="7924098" y="1165619"/>
        <a:ext cx="3058364" cy="14830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9A5BC-290D-4F93-AEA1-EA4A37C9E61E}">
      <dsp:nvSpPr>
        <dsp:cNvPr id="0" name=""/>
        <dsp:cNvSpPr/>
      </dsp:nvSpPr>
      <dsp:spPr>
        <a:xfrm>
          <a:off x="2301974" y="107140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07DCC-43EE-4E0E-ACD8-52DF4F9FAE75}">
      <dsp:nvSpPr>
        <dsp:cNvPr id="0" name=""/>
        <dsp:cNvSpPr/>
      </dsp:nvSpPr>
      <dsp:spPr>
        <a:xfrm>
          <a:off x="2769974" y="575140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B28CD2-D9FF-438E-9B09-663B47E05DC3}">
      <dsp:nvSpPr>
        <dsp:cNvPr id="0" name=""/>
        <dsp:cNvSpPr/>
      </dsp:nvSpPr>
      <dsp:spPr>
        <a:xfrm>
          <a:off x="1599974" y="2987140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/>
            <a:t>Registration Flow</a:t>
          </a:r>
        </a:p>
      </dsp:txBody>
      <dsp:txXfrm>
        <a:off x="1599974" y="2987140"/>
        <a:ext cx="3600000" cy="720000"/>
      </dsp:txXfrm>
    </dsp:sp>
    <dsp:sp modelId="{69FC12C5-30EE-4426-AF2E-499702006331}">
      <dsp:nvSpPr>
        <dsp:cNvPr id="0" name=""/>
        <dsp:cNvSpPr/>
      </dsp:nvSpPr>
      <dsp:spPr>
        <a:xfrm>
          <a:off x="6531975" y="107140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177B32-5480-4009-94CD-65AF3B5BCC28}">
      <dsp:nvSpPr>
        <dsp:cNvPr id="0" name=""/>
        <dsp:cNvSpPr/>
      </dsp:nvSpPr>
      <dsp:spPr>
        <a:xfrm>
          <a:off x="6999975" y="575140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18987E-15A5-4985-946A-7BF3C08AEA24}">
      <dsp:nvSpPr>
        <dsp:cNvPr id="0" name=""/>
        <dsp:cNvSpPr/>
      </dsp:nvSpPr>
      <dsp:spPr>
        <a:xfrm>
          <a:off x="5829975" y="2987140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/>
            <a:t>Attendance Flow</a:t>
          </a:r>
        </a:p>
      </dsp:txBody>
      <dsp:txXfrm>
        <a:off x="5829975" y="2987140"/>
        <a:ext cx="360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D2017C-613C-4461-902B-E0EBA3EB0622}">
      <dsp:nvSpPr>
        <dsp:cNvPr id="0" name=""/>
        <dsp:cNvSpPr/>
      </dsp:nvSpPr>
      <dsp:spPr>
        <a:xfrm>
          <a:off x="975923" y="625334"/>
          <a:ext cx="1458980" cy="14589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E77C31-65EA-4296-AF9A-1E4C60D9F45C}">
      <dsp:nvSpPr>
        <dsp:cNvPr id="0" name=""/>
        <dsp:cNvSpPr/>
      </dsp:nvSpPr>
      <dsp:spPr>
        <a:xfrm>
          <a:off x="84324" y="2468946"/>
          <a:ext cx="32421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SharePoint Dataset</a:t>
          </a:r>
        </a:p>
      </dsp:txBody>
      <dsp:txXfrm>
        <a:off x="84324" y="2468946"/>
        <a:ext cx="3242179" cy="720000"/>
      </dsp:txXfrm>
    </dsp:sp>
    <dsp:sp modelId="{7A1C1D24-FF6E-468D-B916-8BEAE66BDE7B}">
      <dsp:nvSpPr>
        <dsp:cNvPr id="0" name=""/>
        <dsp:cNvSpPr/>
      </dsp:nvSpPr>
      <dsp:spPr>
        <a:xfrm>
          <a:off x="4785484" y="625334"/>
          <a:ext cx="1458980" cy="1458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25306-718D-4B7A-A634-1F3EFAFCCC10}">
      <dsp:nvSpPr>
        <dsp:cNvPr id="0" name=""/>
        <dsp:cNvSpPr/>
      </dsp:nvSpPr>
      <dsp:spPr>
        <a:xfrm>
          <a:off x="3893885" y="2468946"/>
          <a:ext cx="32421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Attendance Related Measures</a:t>
          </a:r>
        </a:p>
      </dsp:txBody>
      <dsp:txXfrm>
        <a:off x="3893885" y="2468946"/>
        <a:ext cx="3242179" cy="720000"/>
      </dsp:txXfrm>
    </dsp:sp>
    <dsp:sp modelId="{211247C5-B20C-4867-BA3F-E9EFAC69277B}">
      <dsp:nvSpPr>
        <dsp:cNvPr id="0" name=""/>
        <dsp:cNvSpPr/>
      </dsp:nvSpPr>
      <dsp:spPr>
        <a:xfrm>
          <a:off x="8595045" y="625334"/>
          <a:ext cx="1458980" cy="14589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4924B0-846D-4F7D-911C-300F84FF8096}">
      <dsp:nvSpPr>
        <dsp:cNvPr id="0" name=""/>
        <dsp:cNvSpPr/>
      </dsp:nvSpPr>
      <dsp:spPr>
        <a:xfrm>
          <a:off x="7703446" y="2468946"/>
          <a:ext cx="32421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Gauge Visual</a:t>
          </a:r>
        </a:p>
      </dsp:txBody>
      <dsp:txXfrm>
        <a:off x="7703446" y="2468946"/>
        <a:ext cx="3242179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FCE33-E36F-41D9-9D52-E746A735BCE0}">
      <dsp:nvSpPr>
        <dsp:cNvPr id="0" name=""/>
        <dsp:cNvSpPr/>
      </dsp:nvSpPr>
      <dsp:spPr>
        <a:xfrm>
          <a:off x="0" y="122610"/>
          <a:ext cx="7012370" cy="83011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Process Owner: Student Attendance</a:t>
          </a:r>
        </a:p>
      </dsp:txBody>
      <dsp:txXfrm>
        <a:off x="40523" y="163133"/>
        <a:ext cx="6931324" cy="749069"/>
      </dsp:txXfrm>
    </dsp:sp>
    <dsp:sp modelId="{FC41101A-0B4E-4564-BF2D-5DD0A47D753D}">
      <dsp:nvSpPr>
        <dsp:cNvPr id="0" name=""/>
        <dsp:cNvSpPr/>
      </dsp:nvSpPr>
      <dsp:spPr>
        <a:xfrm>
          <a:off x="0" y="1047765"/>
          <a:ext cx="7012370" cy="830115"/>
        </a:xfrm>
        <a:prstGeom prst="roundRect">
          <a:avLst/>
        </a:prstGeom>
        <a:gradFill rotWithShape="0">
          <a:gsLst>
            <a:gs pos="0">
              <a:schemeClr val="accent2">
                <a:hueOff val="-754856"/>
                <a:satOff val="-332"/>
                <a:lumOff val="3530"/>
                <a:alphaOff val="0"/>
                <a:tint val="98000"/>
                <a:lumMod val="110000"/>
              </a:schemeClr>
            </a:gs>
            <a:gs pos="84000">
              <a:schemeClr val="accent2">
                <a:hueOff val="-754856"/>
                <a:satOff val="-332"/>
                <a:lumOff val="353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Stakeholder Interviews</a:t>
          </a:r>
        </a:p>
      </dsp:txBody>
      <dsp:txXfrm>
        <a:off x="40523" y="1088288"/>
        <a:ext cx="6931324" cy="749069"/>
      </dsp:txXfrm>
    </dsp:sp>
    <dsp:sp modelId="{A79DC549-1182-4119-B906-F4E3A408B50A}">
      <dsp:nvSpPr>
        <dsp:cNvPr id="0" name=""/>
        <dsp:cNvSpPr/>
      </dsp:nvSpPr>
      <dsp:spPr>
        <a:xfrm>
          <a:off x="0" y="1877880"/>
          <a:ext cx="7012370" cy="1878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64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Cohort List</a:t>
          </a: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Holiday List</a:t>
          </a: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SharePoint User List</a:t>
          </a: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Integrate Microsoft Teams Participant Reports</a:t>
          </a:r>
        </a:p>
      </dsp:txBody>
      <dsp:txXfrm>
        <a:off x="0" y="1877880"/>
        <a:ext cx="7012370" cy="1878525"/>
      </dsp:txXfrm>
    </dsp:sp>
    <dsp:sp modelId="{4BF44DEF-4A45-418A-9D0B-02FC6F4BF752}">
      <dsp:nvSpPr>
        <dsp:cNvPr id="0" name=""/>
        <dsp:cNvSpPr/>
      </dsp:nvSpPr>
      <dsp:spPr>
        <a:xfrm>
          <a:off x="0" y="3756405"/>
          <a:ext cx="7012370" cy="830115"/>
        </a:xfrm>
        <a:prstGeom prst="roundRect">
          <a:avLst/>
        </a:prstGeom>
        <a:gradFill rotWithShape="0">
          <a:gsLst>
            <a:gs pos="0">
              <a:schemeClr val="accent2">
                <a:hueOff val="-1509712"/>
                <a:satOff val="-664"/>
                <a:lumOff val="7060"/>
                <a:alphaOff val="0"/>
                <a:tint val="98000"/>
                <a:lumMod val="110000"/>
              </a:schemeClr>
            </a:gs>
            <a:gs pos="84000">
              <a:schemeClr val="accent2">
                <a:hueOff val="-1509712"/>
                <a:satOff val="-664"/>
                <a:lumOff val="706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Biggest Challenge: Power BI Integration</a:t>
          </a:r>
        </a:p>
      </dsp:txBody>
      <dsp:txXfrm>
        <a:off x="40523" y="3796928"/>
        <a:ext cx="6931324" cy="7490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670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1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177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93E8-F31C-10CF-81B6-06644977D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79701-757D-060C-8370-049EA81B0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3DBF4-2658-F426-3989-2F47CBC4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6D18-93BC-49C8-82BD-8A6EABEC861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19BD4-AF90-08E6-ABC2-0D6D1DD8B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2046B-EF22-A8BC-AC64-FE0883DCE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00B1E-25A9-44EC-ADB8-E0318C031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87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ED5F-C88B-A3DD-C360-EEB027DD0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27427-6DB3-5458-414E-9CBC721C8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0FF07-AAB3-85B4-68C7-E02B6E41E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6D18-93BC-49C8-82BD-8A6EABEC861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3D1E2-503B-300E-1151-E573610B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AA032-CA07-2754-EB10-27341E4EB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00B1E-25A9-44EC-ADB8-E0318C031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404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42A2B-F527-0D9D-30F2-80B4F1866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CA619-1195-E5FE-1E35-EEFBC7FA5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497F-7793-29A1-2D5E-88348F108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6D18-93BC-49C8-82BD-8A6EABEC861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C5250-D620-EAE9-BB9E-FB2EF0A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8A035-B7AF-D7A7-9B7A-D6F235D1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00B1E-25A9-44EC-ADB8-E0318C031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8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708A0-9B8F-A03B-9674-79E6A9D03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A0FD6-9662-A05B-8BC2-CEF6B25FE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38E5E-94A0-B41A-0C25-162662784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C86E1-6840-9914-B9D3-DAB50FB78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6D18-93BC-49C8-82BD-8A6EABEC861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C1214-DFDA-3369-3599-54C9F5504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8862C-FE4B-9480-2FB8-0A16C39C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00B1E-25A9-44EC-ADB8-E0318C031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03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235C6-02D6-93D6-D440-FEC767FE9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8FBCB-4A77-4DFC-4EB5-DBCF09AF2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69F85-6A46-82A4-4DC3-0B7B598A5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1A84EF-D10F-6682-6BBC-D92947DDE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23F5F9-7EB9-7E9A-59FB-6D33AA4CC2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83EA4B-4C5B-AFF3-A559-65A760FAB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6D18-93BC-49C8-82BD-8A6EABEC861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DD871D-C280-C16D-6B14-D9B9DF5AE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DBC7FA-E7A6-FA44-BE09-179009CDB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00B1E-25A9-44EC-ADB8-E0318C031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26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1D649-C40C-0F1A-475A-0A464E2E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8B8C8-5C3F-060E-BF22-A5AAED4A6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6D18-93BC-49C8-82BD-8A6EABEC861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FAA6C2-50F2-28D4-128F-A4141DCC6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51189-C5B6-D3D0-BC44-35806DC40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00B1E-25A9-44EC-ADB8-E0318C031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788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AC2315-73EB-5428-6E96-05CD4295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6D18-93BC-49C8-82BD-8A6EABEC861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EC6B65-2858-0282-9036-38C3C257F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29D47-6307-345B-EFA2-1CE35062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00B1E-25A9-44EC-ADB8-E0318C031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40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A85A3-6088-6CC7-59B1-D606A0DB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1E8CD-8BA8-3899-39C1-C626037CE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B9E6E-39ED-59F5-913B-BD936BE8F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33CE40-55E9-6EDC-5911-A9F45F67D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6D18-93BC-49C8-82BD-8A6EABEC861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315CF-DF1A-6D84-26C6-77929E37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61F9A-F935-0448-70EF-99E051A0D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00B1E-25A9-44EC-ADB8-E0318C031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7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1292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0833C-A3D7-F8FA-28C6-5377DD071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1F71CC-D2EE-9EB7-D16D-83FDDCA9CF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BE13F-76C6-467A-B049-1977562A9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1A608-C44D-96E5-8EAA-AAEB43727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6D18-93BC-49C8-82BD-8A6EABEC861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4D429-C514-64CF-2CD1-E0E3D7EA6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7A29D-966F-6131-CD23-5873970F6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00B1E-25A9-44EC-ADB8-E0318C031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94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6BA6E-BABD-7C29-5061-70D284DE8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5C7AED-7B2F-1185-2A82-B1492A5E7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7A1ED-E71C-063E-8D0A-9D8497328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6D18-93BC-49C8-82BD-8A6EABEC861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0FFD7-FBB1-241D-7ECD-29D53B6CA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D104E-8CF6-DD7E-F2D9-0CC1CFBE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00B1E-25A9-44EC-ADB8-E0318C031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7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18335C-5A33-DF34-5867-D7A4D1FB9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03A0C6-DA79-6986-5209-1FD1FE386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EDAD6-CF16-D429-9C7B-02AC863D8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6D18-93BC-49C8-82BD-8A6EABEC861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690B4-48DE-F210-0E3D-E1B367D3C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DE2F0-3409-957C-C5BD-131C08B90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00B1E-25A9-44EC-ADB8-E0318C031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55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1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02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38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42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564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324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71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379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2A0515-F339-B6BC-8E0A-481877E5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BE0EA-1A2F-A512-C99D-6BD0B172A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D99C5-4636-DF78-52B2-1B926C325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76D18-93BC-49C8-82BD-8A6EABEC861C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31DF9-0A93-82AC-B0C7-1F94F7CE6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78BEA-537C-7584-C08B-19BEA5A96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00B1E-25A9-44EC-ADB8-E0318C031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47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5B760B-D384-7567-24CE-8418916E5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88" b="147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0612" y="457200"/>
            <a:ext cx="3703320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88635B-5F1E-450D-988C-60E58FE5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0612" y="457200"/>
            <a:ext cx="3703320" cy="94997"/>
          </a:xfrm>
          <a:prstGeom prst="rect">
            <a:avLst/>
          </a:prstGeom>
          <a:solidFill>
            <a:srgbClr val="E52B87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1798" y="601201"/>
            <a:ext cx="3702134" cy="5791132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94F1D8-917A-408B-9C96-873AE00BF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1798" y="601201"/>
            <a:ext cx="3702134" cy="5791132"/>
          </a:xfrm>
          <a:prstGeom prst="rect">
            <a:avLst/>
          </a:prstGeom>
          <a:solidFill>
            <a:srgbClr val="E52B87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195733" y="1524001"/>
            <a:ext cx="3412067" cy="347838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Divergence Academy Attendance</a:t>
            </a:r>
          </a:p>
        </p:txBody>
      </p:sp>
    </p:spTree>
    <p:extLst>
      <p:ext uri="{BB962C8B-B14F-4D97-AF65-F5344CB8AC3E}">
        <p14:creationId xmlns:p14="http://schemas.microsoft.com/office/powerpoint/2010/main" val="3951120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83771" y="1066800"/>
            <a:ext cx="6030606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Demo</a:t>
            </a:r>
            <a:r>
              <a:rPr lang="en-US" sz="6600" dirty="0">
                <a:solidFill>
                  <a:srgbClr val="FFFFFF">
                    <a:alpha val="90000"/>
                  </a:srgbClr>
                </a:solidFill>
              </a:rPr>
              <a:t>: Registration</a:t>
            </a:r>
            <a:endParaRPr lang="en-US" sz="6600" b="0" kern="1200" cap="all" dirty="0">
              <a:solidFill>
                <a:srgbClr val="FFFFFF">
                  <a:alpha val="90000"/>
                </a:srgb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Screen Recording 13">
            <a:hlinkClick r:id="" action="ppaction://media"/>
            <a:extLst>
              <a:ext uri="{FF2B5EF4-FFF2-40B4-BE49-F238E27FC236}">
                <a16:creationId xmlns:a16="http://schemas.microsoft.com/office/drawing/2014/main" id="{D5135FA5-998C-59A6-E1B8-BCB6E1E5566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800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39409" y="63867"/>
            <a:ext cx="3634910" cy="672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01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8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21212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79332" y="1066800"/>
            <a:ext cx="6257442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Demo</a:t>
            </a:r>
            <a:r>
              <a:rPr lang="en-US" sz="6600" dirty="0">
                <a:solidFill>
                  <a:srgbClr val="FFFFFF">
                    <a:alpha val="90000"/>
                  </a:srgbClr>
                </a:solidFill>
              </a:rPr>
              <a:t>:</a:t>
            </a:r>
            <a:br>
              <a:rPr lang="en-US" sz="6600" dirty="0">
                <a:solidFill>
                  <a:srgbClr val="FFFFFF">
                    <a:alpha val="90000"/>
                  </a:srgbClr>
                </a:solidFill>
              </a:rPr>
            </a:br>
            <a:r>
              <a:rPr lang="en-US" sz="6600" dirty="0">
                <a:solidFill>
                  <a:srgbClr val="FFFFFF">
                    <a:alpha val="90000"/>
                  </a:srgbClr>
                </a:solidFill>
              </a:rPr>
              <a:t>Check-In/out</a:t>
            </a:r>
            <a:endParaRPr lang="en-US" sz="6600" b="0" kern="1200" cap="all" dirty="0">
              <a:solidFill>
                <a:srgbClr val="FFFFFF">
                  <a:alpha val="90000"/>
                </a:srgb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CBCC74BB-34AA-BE96-BE9E-850758305C9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134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69353" y="82453"/>
            <a:ext cx="3683830" cy="66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88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25758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8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>
                    <a:lumMod val="85000"/>
                    <a:lumOff val="15000"/>
                  </a:schemeClr>
                </a:solidFill>
              </a:rPr>
              <a:t>Post Implementation Review</a:t>
            </a: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3B58135E-F6F9-7B4D-BBDD-977290DE71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6922416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138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DB08581-279A-478B-83DD-945E4CB34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E40D98-2DD7-4DBC-9170-584D5BA2D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750722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F5A787-B406-4A79-B561-57041C4B0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18067"/>
            <a:ext cx="7503665" cy="577426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64884" y="1131195"/>
            <a:ext cx="7032916" cy="124793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About Me</a:t>
            </a:r>
          </a:p>
        </p:txBody>
      </p:sp>
      <p:pic>
        <p:nvPicPr>
          <p:cNvPr id="26" name="Picture 26" descr="Qr code&#10;&#10;Description automatically generated">
            <a:extLst>
              <a:ext uri="{FF2B5EF4-FFF2-40B4-BE49-F238E27FC236}">
                <a16:creationId xmlns:a16="http://schemas.microsoft.com/office/drawing/2014/main" id="{246950BB-A18E-E95B-688E-C58BF9613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433" y="618068"/>
            <a:ext cx="2650065" cy="2650065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7AC3BA0B-31BA-C9F9-5333-311E61397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796" y="3589867"/>
            <a:ext cx="2655336" cy="2802466"/>
          </a:xfrm>
          <a:prstGeom prst="rect">
            <a:avLst/>
          </a:prstGeom>
        </p:spPr>
      </p:pic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4AB77C7F-2D75-6804-A85E-DE72C6DF97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7010064"/>
              </p:ext>
            </p:extLst>
          </p:nvPr>
        </p:nvGraphicFramePr>
        <p:xfrm>
          <a:off x="764883" y="2438400"/>
          <a:ext cx="6855115" cy="3495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15272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2AF00E-D433-4047-863F-BCB69CEC3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602822" y="938022"/>
            <a:ext cx="6658013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97DBEA-6DFC-457A-9850-E53505354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446CF5-953A-4916-BFF4-F5558E5C2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7B945C-B433-4DFF-9A67-A5C9257E4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Graphic 7" descr="Classroom">
            <a:extLst>
              <a:ext uri="{FF2B5EF4-FFF2-40B4-BE49-F238E27FC236}">
                <a16:creationId xmlns:a16="http://schemas.microsoft.com/office/drawing/2014/main" id="{FBFDCD2A-6817-2936-4033-86DAC9360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00" y="2049354"/>
            <a:ext cx="3053422" cy="3053422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602822" y="2340864"/>
            <a:ext cx="6658013" cy="3793237"/>
          </a:xfrm>
        </p:spPr>
        <p:txBody>
          <a:bodyPr>
            <a:normAutofit/>
          </a:bodyPr>
          <a:lstStyle/>
          <a:p>
            <a:pPr lvl="0"/>
            <a:r>
              <a:rPr lang="en-US">
                <a:solidFill>
                  <a:srgbClr val="FFFFFF"/>
                </a:solidFill>
              </a:rPr>
              <a:t>Although Divergence Academy provides a variety of high-tech immersive courses using some of the latest technology in the industry, attendance for on-site students is paper based</a:t>
            </a:r>
          </a:p>
        </p:txBody>
      </p:sp>
    </p:spTree>
    <p:extLst>
      <p:ext uri="{BB962C8B-B14F-4D97-AF65-F5344CB8AC3E}">
        <p14:creationId xmlns:p14="http://schemas.microsoft.com/office/powerpoint/2010/main" val="3299178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Business Value Proposition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Content Placeholder">
            <a:extLst>
              <a:ext uri="{FF2B5EF4-FFF2-40B4-BE49-F238E27FC236}">
                <a16:creationId xmlns:a16="http://schemas.microsoft.com/office/drawing/2014/main" id="{078C4208-F12B-DEA1-5B65-124FE5BFCD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0907396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7877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Proposed Solution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2DE15CAF-27A2-34C3-EB56-1B6CCF0750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1934246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0098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SharePoint Capstone App TeamSite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A414A193-8017-F5D6-308B-8AEEAD22C7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5533087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2513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Power App: Divergence Academy Attendance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596880AF-6F41-1A77-DFD4-67DB52A6E1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544914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295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Power Automate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002B8184-C910-E74F-B909-E4CFA5F7AE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7517393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5263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Power BI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FE7B67ED-7454-B411-1E62-7ADE2168C4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472789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9600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1B2F31"/>
      </a:dk2>
      <a:lt2>
        <a:srgbClr val="F0F3F2"/>
      </a:lt2>
      <a:accent1>
        <a:srgbClr val="E52B87"/>
      </a:accent1>
      <a:accent2>
        <a:srgbClr val="D319C2"/>
      </a:accent2>
      <a:accent3>
        <a:srgbClr val="A82BE5"/>
      </a:accent3>
      <a:accent4>
        <a:srgbClr val="6138D8"/>
      </a:accent4>
      <a:accent5>
        <a:srgbClr val="2B49E5"/>
      </a:accent5>
      <a:accent6>
        <a:srgbClr val="1984D3"/>
      </a:accent6>
      <a:hlink>
        <a:srgbClr val="403FBF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Widescreen</PresentationFormat>
  <Paragraphs>3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DividendVTI</vt:lpstr>
      <vt:lpstr>Office Theme</vt:lpstr>
      <vt:lpstr>Divergence Academy Attendance</vt:lpstr>
      <vt:lpstr>About Me</vt:lpstr>
      <vt:lpstr>Problem Statement</vt:lpstr>
      <vt:lpstr>Business Value Proposition</vt:lpstr>
      <vt:lpstr>Proposed Solution</vt:lpstr>
      <vt:lpstr>SharePoint Capstone App TeamSite</vt:lpstr>
      <vt:lpstr>Power App: Divergence Academy Attendance</vt:lpstr>
      <vt:lpstr>Power Automate</vt:lpstr>
      <vt:lpstr>Power BI</vt:lpstr>
      <vt:lpstr>Demo: Registration</vt:lpstr>
      <vt:lpstr>Demo: Check-In/out</vt:lpstr>
      <vt:lpstr>Post Implementation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-</cp:lastModifiedBy>
  <cp:revision>68</cp:revision>
  <dcterms:created xsi:type="dcterms:W3CDTF">2022-11-09T23:19:06Z</dcterms:created>
  <dcterms:modified xsi:type="dcterms:W3CDTF">2022-11-09T23:45:46Z</dcterms:modified>
</cp:coreProperties>
</file>